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37" r:id="rId2"/>
  </p:sldMasterIdLst>
  <p:notesMasterIdLst>
    <p:notesMasterId r:id="rId48"/>
  </p:notesMasterIdLst>
  <p:sldIdLst>
    <p:sldId id="458" r:id="rId3"/>
    <p:sldId id="2011" r:id="rId4"/>
    <p:sldId id="2313" r:id="rId5"/>
    <p:sldId id="2294" r:id="rId6"/>
    <p:sldId id="2317" r:id="rId7"/>
    <p:sldId id="2320" r:id="rId8"/>
    <p:sldId id="2321" r:id="rId9"/>
    <p:sldId id="2322" r:id="rId10"/>
    <p:sldId id="2314" r:id="rId11"/>
    <p:sldId id="2315" r:id="rId12"/>
    <p:sldId id="2300" r:id="rId13"/>
    <p:sldId id="2301" r:id="rId14"/>
    <p:sldId id="2323" r:id="rId15"/>
    <p:sldId id="2324" r:id="rId16"/>
    <p:sldId id="2325" r:id="rId17"/>
    <p:sldId id="2318" r:id="rId18"/>
    <p:sldId id="2319" r:id="rId19"/>
    <p:sldId id="2326" r:id="rId20"/>
    <p:sldId id="2327" r:id="rId21"/>
    <p:sldId id="2296" r:id="rId22"/>
    <p:sldId id="2332" r:id="rId23"/>
    <p:sldId id="2297" r:id="rId24"/>
    <p:sldId id="2331" r:id="rId25"/>
    <p:sldId id="2328" r:id="rId26"/>
    <p:sldId id="2330" r:id="rId27"/>
    <p:sldId id="2329" r:id="rId28"/>
    <p:sldId id="2333" r:id="rId29"/>
    <p:sldId id="2334" r:id="rId30"/>
    <p:sldId id="2298" r:id="rId31"/>
    <p:sldId id="2302" r:id="rId32"/>
    <p:sldId id="2303" r:id="rId33"/>
    <p:sldId id="2304" r:id="rId34"/>
    <p:sldId id="2306" r:id="rId35"/>
    <p:sldId id="2335" r:id="rId36"/>
    <p:sldId id="2308" r:id="rId37"/>
    <p:sldId id="2307" r:id="rId38"/>
    <p:sldId id="2336" r:id="rId39"/>
    <p:sldId id="2309" r:id="rId40"/>
    <p:sldId id="2316" r:id="rId41"/>
    <p:sldId id="2337" r:id="rId42"/>
    <p:sldId id="2311" r:id="rId43"/>
    <p:sldId id="2312" r:id="rId44"/>
    <p:sldId id="2338" r:id="rId45"/>
    <p:sldId id="2310" r:id="rId46"/>
    <p:sldId id="2299" r:id="rId47"/>
  </p:sldIdLst>
  <p:sldSz cx="24382413" cy="13716000"/>
  <p:notesSz cx="9144000" cy="6858000"/>
  <p:defaultTextStyle>
    <a:defPPr>
      <a:defRPr lang="ru-RU"/>
    </a:defPPr>
    <a:lvl1pPr marL="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86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29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371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14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057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0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7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97071F00-80CE-4426-806C-9E03D65E08BC}">
          <p14:sldIdLst>
            <p14:sldId id="458"/>
            <p14:sldId id="2011"/>
            <p14:sldId id="2313"/>
            <p14:sldId id="2294"/>
            <p14:sldId id="2317"/>
            <p14:sldId id="2320"/>
            <p14:sldId id="2321"/>
            <p14:sldId id="2322"/>
            <p14:sldId id="2314"/>
            <p14:sldId id="2315"/>
            <p14:sldId id="2300"/>
            <p14:sldId id="2301"/>
            <p14:sldId id="2323"/>
            <p14:sldId id="2324"/>
            <p14:sldId id="2325"/>
            <p14:sldId id="2318"/>
            <p14:sldId id="2319"/>
            <p14:sldId id="2326"/>
            <p14:sldId id="2327"/>
            <p14:sldId id="2296"/>
            <p14:sldId id="2332"/>
            <p14:sldId id="2297"/>
            <p14:sldId id="2331"/>
            <p14:sldId id="2328"/>
            <p14:sldId id="2330"/>
            <p14:sldId id="2329"/>
            <p14:sldId id="2333"/>
            <p14:sldId id="2334"/>
            <p14:sldId id="2298"/>
            <p14:sldId id="2302"/>
            <p14:sldId id="2303"/>
            <p14:sldId id="2304"/>
            <p14:sldId id="2306"/>
            <p14:sldId id="2335"/>
            <p14:sldId id="2308"/>
            <p14:sldId id="2307"/>
            <p14:sldId id="2336"/>
            <p14:sldId id="2309"/>
            <p14:sldId id="2316"/>
            <p14:sldId id="2337"/>
            <p14:sldId id="2311"/>
            <p14:sldId id="2312"/>
            <p14:sldId id="2338"/>
            <p14:sldId id="2310"/>
            <p14:sldId id="22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7F7F"/>
    <a:srgbClr val="72C3E0"/>
    <a:srgbClr val="FFCC00"/>
    <a:srgbClr val="FC6767"/>
    <a:srgbClr val="FF6767"/>
    <a:srgbClr val="BFBFBF"/>
    <a:srgbClr val="EFEFEF"/>
    <a:srgbClr val="FF8C00"/>
    <a:srgbClr val="6D6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7" autoAdjust="0"/>
    <p:restoredTop sz="91667" autoAdjust="0"/>
  </p:normalViewPr>
  <p:slideViewPr>
    <p:cSldViewPr>
      <p:cViewPr varScale="1">
        <p:scale>
          <a:sx n="75" d="100"/>
          <a:sy n="75" d="100"/>
        </p:scale>
        <p:origin x="1096" y="1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2424" y="192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8T07:09:27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4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3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7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hyperlink" Target="mailto:prescheck@yandex-team.ru" TargetMode="External"/><Relationship Id="rId3" Type="http://schemas.openxmlformats.org/officeDocument/2006/relationships/image" Target="../media/image8.tif"/><Relationship Id="rId7" Type="http://schemas.openxmlformats.org/officeDocument/2006/relationships/hyperlink" Target="mailto:presentation@yandex-team.ru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yadi.sk/d/GPDyRyOPxejmK" TargetMode="External"/><Relationship Id="rId11" Type="http://schemas.openxmlformats.org/officeDocument/2006/relationships/hyperlink" Target="https://patterns.yandex-team.ru/presentations/326" TargetMode="External"/><Relationship Id="rId5" Type="http://schemas.openxmlformats.org/officeDocument/2006/relationships/hyperlink" Target="https://wiki.yandex-team.ru/presentation/Kak-sdelat-krasivo/" TargetMode="External"/><Relationship Id="rId10" Type="http://schemas.openxmlformats.org/officeDocument/2006/relationships/hyperlink" Target="https://yadi.sk/d/ZpB_978TwmoNY" TargetMode="External"/><Relationship Id="rId4" Type="http://schemas.openxmlformats.org/officeDocument/2006/relationships/hyperlink" Target="http://www.istockphoto.com/ru" TargetMode="External"/><Relationship Id="rId9" Type="http://schemas.openxmlformats.org/officeDocument/2006/relationships/hyperlink" Target="https://patterns.yandex-team.ru/presentations/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8261" y="5475250"/>
            <a:ext cx="6401726" cy="24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 anchor="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048000"/>
            <a:ext cx="10302875" cy="9158288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/>
            </a:lvl1pPr>
            <a:lvl2pPr marL="0" indent="-72000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 baseline="0"/>
            </a:lvl3pPr>
            <a:lvl4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4pPr>
            <a:lvl5pPr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 sz="4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2954406" y="3047400"/>
            <a:ext cx="10302875" cy="9158288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/>
            </a:lvl1pPr>
            <a:lvl2pPr marL="0" indent="-72000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 baseline="0"/>
            </a:lvl3pPr>
            <a:lvl4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4pPr>
            <a:lvl5pPr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 baseline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74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78300" y="10674350"/>
            <a:ext cx="17148969" cy="1144588"/>
          </a:xfrm>
        </p:spPr>
        <p:txBody>
          <a:bodyPr tIns="165600"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048000" y="3048000"/>
            <a:ext cx="18263741" cy="7250113"/>
          </a:xfrm>
        </p:spPr>
        <p:txBody>
          <a:bodyPr wrap="square" tIns="108000" rIns="468000"/>
          <a:lstStyle>
            <a:lvl1pPr marL="792000" indent="-1116000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4000"/>
              <a:buFont typeface="Arial" panose="020B0604020202020204" pitchFamily="34" charset="0"/>
              <a:buChar char="│"/>
              <a:defRPr sz="12000" b="0" baseline="0">
                <a:solidFill>
                  <a:schemeClr val="bg1"/>
                </a:solidFill>
                <a:latin typeface="Yandex Sans Text Light" panose="02000000000000000000" pitchFamily="2" charset="-52"/>
              </a:defRPr>
            </a:lvl1pPr>
            <a:lvl2pPr marL="432000" indent="-432000">
              <a:defRPr/>
            </a:lvl2pPr>
            <a:lvl3pPr marL="1008000" indent="-540000">
              <a:defRPr/>
            </a:lvl3pPr>
            <a:lvl4pPr marL="1008000" indent="-540000">
              <a:defRPr/>
            </a:lvl4pPr>
          </a:lstStyle>
          <a:p>
            <a:pPr lvl="0"/>
            <a:r>
              <a:rPr lang="ru-RU" dirty="0"/>
              <a:t>Текст цитаты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69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иктограм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505025" y="5463625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0" name="Текст 9" title="Текст"/>
          <p:cNvSpPr>
            <a:spLocks noGrp="1"/>
          </p:cNvSpPr>
          <p:nvPr>
            <p:ph type="body" sz="quarter" idx="15" hasCustomPrompt="1"/>
          </p:nvPr>
        </p:nvSpPr>
        <p:spPr>
          <a:xfrm>
            <a:off x="1505025" y="8385810"/>
            <a:ext cx="3054275" cy="3814029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9" titl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6089374" y="8385810"/>
            <a:ext cx="3044826" cy="38191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9" titl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407" y="8385810"/>
            <a:ext cx="3044825" cy="3819600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6089396" y="5464800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0668406" y="5464800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2" name="Текст 9" title="Текст"/>
          <p:cNvSpPr>
            <a:spLocks noGrp="1"/>
          </p:cNvSpPr>
          <p:nvPr>
            <p:ph type="body" sz="quarter" idx="22" hasCustomPrompt="1"/>
          </p:nvPr>
        </p:nvSpPr>
        <p:spPr>
          <a:xfrm>
            <a:off x="19820890" y="8385810"/>
            <a:ext cx="3044825" cy="3819524"/>
          </a:xfrm>
        </p:spPr>
        <p:txBody>
          <a:bodyPr anchor="t"/>
          <a:lstStyle/>
          <a:p>
            <a:pPr lvl="0"/>
            <a:r>
              <a:rPr lang="ru-RU"/>
              <a:t>Текст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19820890" y="5464412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7" name="Текст 9" titl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15247620" y="8385810"/>
            <a:ext cx="3044825" cy="3819525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25" hasCustomPrompt="1"/>
          </p:nvPr>
        </p:nvSpPr>
        <p:spPr>
          <a:xfrm>
            <a:off x="15247620" y="5464412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98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2655570" y="5463625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0" name="Текст 9" title="Текст&#10;Текст"/>
          <p:cNvSpPr>
            <a:spLocks noGrp="1"/>
          </p:cNvSpPr>
          <p:nvPr>
            <p:ph type="body" sz="quarter" idx="15" hasCustomPrompt="1"/>
          </p:nvPr>
        </p:nvSpPr>
        <p:spPr>
          <a:xfrm>
            <a:off x="2655570" y="8385810"/>
            <a:ext cx="3044825" cy="3814491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9" title="Текст&#10;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7994650" y="8385810"/>
            <a:ext cx="3044826" cy="3819599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9" title="Текст&#10;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13338810" y="8385810"/>
            <a:ext cx="3045600" cy="381959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8007350" y="5464800"/>
            <a:ext cx="3043644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3338810" y="5464800"/>
            <a:ext cx="3045600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2" name="Текст 9" title="Текст"/>
          <p:cNvSpPr>
            <a:spLocks noGrp="1"/>
          </p:cNvSpPr>
          <p:nvPr>
            <p:ph type="body" sz="quarter" idx="22" hasCustomPrompt="1"/>
          </p:nvPr>
        </p:nvSpPr>
        <p:spPr>
          <a:xfrm>
            <a:off x="18681700" y="8385810"/>
            <a:ext cx="3044881" cy="381998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18681700" y="5464412"/>
            <a:ext cx="3044882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432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4567181" y="5463625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0" name="Текст 9" title="Текст&#10;Текст"/>
          <p:cNvSpPr>
            <a:spLocks noGrp="1"/>
          </p:cNvSpPr>
          <p:nvPr>
            <p:ph type="body" sz="quarter" idx="15" hasCustomPrompt="1"/>
          </p:nvPr>
        </p:nvSpPr>
        <p:spPr>
          <a:xfrm>
            <a:off x="4567181" y="8385810"/>
            <a:ext cx="3044825" cy="38155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9" title="Текст&#10;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0669270" y="8385810"/>
            <a:ext cx="3044826" cy="38191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9" title="Текст&#10;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16779240" y="8385810"/>
            <a:ext cx="3044825" cy="38191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10669270" y="5464800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6779240" y="5464800"/>
            <a:ext cx="3044825" cy="2538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721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кто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2651206" y="5109797"/>
            <a:ext cx="3469311" cy="28908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PNG</a:t>
            </a:r>
            <a:endParaRPr lang="ru-RU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612064" y="3041650"/>
            <a:ext cx="12992098" cy="7632700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/>
            </a:lvl1pPr>
            <a:lvl2pPr marL="0" marR="0" indent="-720000" algn="l" defTabSz="19080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Impact" panose="020B0806030902050204" pitchFamily="34" charset="0"/>
              <a:buChar char="▌"/>
              <a:tabLst/>
              <a:defRPr/>
            </a:lvl2pPr>
            <a:lvl3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3pPr>
            <a:lvl4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4pPr>
            <a:lvl5pPr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 sz="4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6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506220" y="4186799"/>
            <a:ext cx="6105525" cy="4960874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  <p:sp>
        <p:nvSpPr>
          <p:cNvPr id="10" name="Текст 9" title="Текст"/>
          <p:cNvSpPr>
            <a:spLocks noGrp="1"/>
          </p:cNvSpPr>
          <p:nvPr>
            <p:ph type="body" sz="quarter" idx="15" hasCustomPrompt="1"/>
          </p:nvPr>
        </p:nvSpPr>
        <p:spPr>
          <a:xfrm>
            <a:off x="1506220" y="9530080"/>
            <a:ext cx="6091237" cy="26707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9" titl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9145588" y="9530080"/>
            <a:ext cx="6099175" cy="26707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9145588" y="4186799"/>
            <a:ext cx="6105525" cy="4960874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16770350" y="4186809"/>
            <a:ext cx="6105525" cy="4960874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  <p:sp>
        <p:nvSpPr>
          <p:cNvPr id="14" name="Текст 9" titl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16770350" y="9530080"/>
            <a:ext cx="6105525" cy="2670738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77893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13336588" y="3424238"/>
            <a:ext cx="8775699" cy="6486525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2270125" y="3424239"/>
            <a:ext cx="8775699" cy="6486525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  <p:sp>
        <p:nvSpPr>
          <p:cNvPr id="10" name="Текст 9" title="Текст"/>
          <p:cNvSpPr>
            <a:spLocks noGrp="1"/>
          </p:cNvSpPr>
          <p:nvPr>
            <p:ph type="body" sz="quarter" idx="15" hasCustomPrompt="1"/>
          </p:nvPr>
        </p:nvSpPr>
        <p:spPr>
          <a:xfrm>
            <a:off x="2270124" y="10290683"/>
            <a:ext cx="8775699" cy="1914275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9" titl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3336651" y="10290683"/>
            <a:ext cx="8775699" cy="1887403"/>
          </a:xfrm>
        </p:spPr>
        <p:txBody>
          <a:bodyPr anchor="t"/>
          <a:lstStyle/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636539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1143000" y="3048000"/>
            <a:ext cx="22112288" cy="9158288"/>
          </a:xfrm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JPG, 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85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 anchor="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048000"/>
            <a:ext cx="10302875" cy="9158288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/>
            </a:lvl1pPr>
            <a:lvl2pPr marL="0" indent="-72000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 baseline="0"/>
            </a:lvl3pPr>
            <a:lvl4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4pPr>
            <a:lvl5pPr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 sz="4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4" hasCustomPrompt="1"/>
          </p:nvPr>
        </p:nvSpPr>
        <p:spPr>
          <a:xfrm>
            <a:off x="12955588" y="3048000"/>
            <a:ext cx="10285412" cy="9144000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18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6100" y="2033270"/>
            <a:ext cx="2289464" cy="877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0" y="3048000"/>
            <a:ext cx="18317481" cy="7249764"/>
          </a:xfrm>
          <a:prstGeom prst="rect">
            <a:avLst/>
          </a:prstGeom>
        </p:spPr>
        <p:txBody>
          <a:bodyPr wrap="square" anchor="ctr"/>
          <a:lstStyle>
            <a:lvl1pPr algn="l">
              <a:lnSpc>
                <a:spcPts val="14000"/>
              </a:lnSpc>
              <a:defRPr sz="11999">
                <a:latin typeface="Yandex Sans Text Light" panose="02000000000000000000" pitchFamily="2" charset="-52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10674350"/>
            <a:ext cx="18302487" cy="114458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59811" y="1818513"/>
            <a:ext cx="87630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                    Логотип Сервиса</a:t>
            </a:r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16007206" y="1897063"/>
            <a:ext cx="5342400" cy="1144587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</a:p>
        </p:txBody>
      </p:sp>
    </p:spTree>
    <p:extLst>
      <p:ext uri="{BB962C8B-B14F-4D97-AF65-F5344CB8AC3E}">
        <p14:creationId xmlns:p14="http://schemas.microsoft.com/office/powerpoint/2010/main" val="3292052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6">
          <p15:clr>
            <a:srgbClr val="FBAE40"/>
          </p15:clr>
        </p15:guide>
        <p15:guide id="2" orient="horz" pos="177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24382412" cy="13716000"/>
          </a:xfrm>
          <a:noFill/>
        </p:spPr>
        <p:txBody>
          <a:bodyPr/>
          <a:lstStyle>
            <a:lvl1pPr algn="ctr">
              <a:defRPr b="0" i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en-US" dirty="0"/>
              <a:t>JPG, 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390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нт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4178300" y="10292400"/>
            <a:ext cx="8394700" cy="762000"/>
          </a:xfrm>
        </p:spPr>
        <p:txBody>
          <a:bodyPr anchor="t"/>
          <a:lstStyle>
            <a:lvl1pPr>
              <a:defRPr baseline="0"/>
            </a:lvl1pPr>
          </a:lstStyle>
          <a:p>
            <a:pPr lvl="0"/>
            <a:r>
              <a:rPr lang="ru-RU" dirty="0"/>
              <a:t>+7 000 000-00-00 </a:t>
            </a:r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4178300" y="9147175"/>
            <a:ext cx="8394700" cy="763588"/>
          </a:xfrm>
        </p:spPr>
        <p:txBody>
          <a:bodyPr anchor="t"/>
          <a:lstStyle/>
          <a:p>
            <a:pPr lvl="0"/>
            <a:r>
              <a:rPr lang="ru-RU" dirty="0"/>
              <a:t>логин</a:t>
            </a:r>
            <a:r>
              <a:rPr lang="en-US" dirty="0"/>
              <a:t>@</a:t>
            </a:r>
            <a:r>
              <a:rPr lang="en-US" dirty="0" err="1"/>
              <a:t>yandex</a:t>
            </a:r>
            <a:r>
              <a:rPr lang="ru-RU" dirty="0"/>
              <a:t>-</a:t>
            </a:r>
            <a:r>
              <a:rPr lang="en-US" dirty="0" err="1"/>
              <a:t>team.ru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9163028"/>
            <a:ext cx="757238" cy="747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31" y="10292400"/>
            <a:ext cx="419100" cy="762000"/>
          </a:xfrm>
          <a:prstGeom prst="rect">
            <a:avLst/>
          </a:prstGeom>
        </p:spPr>
      </p:pic>
      <p:sp>
        <p:nvSpPr>
          <p:cNvPr id="29" name="Текст 9"/>
          <p:cNvSpPr>
            <a:spLocks noGrp="1"/>
          </p:cNvSpPr>
          <p:nvPr>
            <p:ph type="body" sz="quarter" idx="32" hasCustomPrompt="1"/>
          </p:nvPr>
        </p:nvSpPr>
        <p:spPr>
          <a:xfrm>
            <a:off x="3048000" y="2278800"/>
            <a:ext cx="18683381" cy="1907438"/>
          </a:xfrm>
        </p:spPr>
        <p:txBody>
          <a:bodyPr anchor="t"/>
          <a:lstStyle>
            <a:lvl1pPr>
              <a:lnSpc>
                <a:spcPct val="100000"/>
              </a:lnSpc>
              <a:defRPr sz="12000" baseline="0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0" y="6094413"/>
            <a:ext cx="14501812" cy="763587"/>
          </a:xfrm>
        </p:spPr>
        <p:txBody>
          <a:bodyPr tIns="16200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Light" panose="02000000000000000000" pitchFamily="2" charset="-52"/>
              </a:defRPr>
            </a:lvl1pPr>
          </a:lstStyle>
          <a:p>
            <a:pPr lvl="0"/>
            <a:r>
              <a:rPr lang="ru-RU" dirty="0"/>
              <a:t>Имя и Фамилия</a:t>
            </a:r>
            <a:endParaRPr lang="en-US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0" y="7238999"/>
            <a:ext cx="14501812" cy="755661"/>
          </a:xfrm>
        </p:spPr>
        <p:txBody>
          <a:bodyPr lIns="12700" tIns="0" bIns="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Thin" pitchFamily="2" charset="-52"/>
              </a:defRPr>
            </a:lvl1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2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нтак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4178300" y="10292400"/>
            <a:ext cx="8394700" cy="762000"/>
          </a:xfrm>
        </p:spPr>
        <p:txBody>
          <a:bodyPr anchor="t"/>
          <a:lstStyle>
            <a:lvl1pPr>
              <a:defRPr baseline="0"/>
            </a:lvl1pPr>
          </a:lstStyle>
          <a:p>
            <a:pPr lvl="0"/>
            <a:r>
              <a:rPr lang="ru-RU" dirty="0"/>
              <a:t>+7 000 000-00-00 </a:t>
            </a:r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4178300" y="9147175"/>
            <a:ext cx="8394700" cy="763588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ru-RU" dirty="0"/>
              <a:t>логин</a:t>
            </a:r>
            <a:r>
              <a:rPr lang="en-US" dirty="0"/>
              <a:t>@</a:t>
            </a:r>
            <a:r>
              <a:rPr lang="en-US" dirty="0" err="1"/>
              <a:t>yandex</a:t>
            </a:r>
            <a:r>
              <a:rPr lang="ru-RU" dirty="0"/>
              <a:t>-</a:t>
            </a:r>
            <a:r>
              <a:rPr lang="en-US" dirty="0" err="1"/>
              <a:t>team.ru</a:t>
            </a:r>
            <a:endParaRPr lang="ru-RU" dirty="0"/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0" y="6094413"/>
            <a:ext cx="9525000" cy="762949"/>
          </a:xfrm>
        </p:spPr>
        <p:txBody>
          <a:bodyPr tIns="16200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Light" panose="02000000000000000000" pitchFamily="2" charset="-52"/>
              </a:defRPr>
            </a:lvl1pPr>
          </a:lstStyle>
          <a:p>
            <a:pPr lvl="0"/>
            <a:r>
              <a:rPr lang="ru-RU" dirty="0"/>
              <a:t>Имя и Фамилия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9163028"/>
            <a:ext cx="757238" cy="747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31" y="10292400"/>
            <a:ext cx="419100" cy="762000"/>
          </a:xfrm>
          <a:prstGeom prst="rect">
            <a:avLst/>
          </a:prstGeom>
        </p:spPr>
      </p:pic>
      <p:sp>
        <p:nvSpPr>
          <p:cNvPr id="15" name="Текст 9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0" y="7238999"/>
            <a:ext cx="9525000" cy="755661"/>
          </a:xfrm>
        </p:spPr>
        <p:txBody>
          <a:bodyPr lIns="12700" tIns="0" bIns="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Thin" pitchFamily="2" charset="-52"/>
              </a:defRPr>
            </a:lvl1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19" name="Текст 9"/>
          <p:cNvSpPr>
            <a:spLocks noGrp="1"/>
          </p:cNvSpPr>
          <p:nvPr>
            <p:ph type="body" sz="quarter" idx="28" hasCustomPrompt="1"/>
          </p:nvPr>
        </p:nvSpPr>
        <p:spPr>
          <a:xfrm>
            <a:off x="14482949" y="10292400"/>
            <a:ext cx="8392926" cy="76200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ru-RU" dirty="0"/>
              <a:t>+7 000 000-00-00 </a:t>
            </a:r>
          </a:p>
        </p:txBody>
      </p:sp>
      <p:sp>
        <p:nvSpPr>
          <p:cNvPr id="20" name="Текст 9"/>
          <p:cNvSpPr>
            <a:spLocks noGrp="1"/>
          </p:cNvSpPr>
          <p:nvPr>
            <p:ph type="body" sz="quarter" idx="29" hasCustomPrompt="1"/>
          </p:nvPr>
        </p:nvSpPr>
        <p:spPr>
          <a:xfrm>
            <a:off x="14482949" y="9147175"/>
            <a:ext cx="8392926" cy="763588"/>
          </a:xfrm>
        </p:spPr>
        <p:txBody>
          <a:bodyPr anchor="t"/>
          <a:lstStyle/>
          <a:p>
            <a:pPr lvl="0"/>
            <a:r>
              <a:rPr lang="ru-RU" dirty="0"/>
              <a:t>логин</a:t>
            </a:r>
            <a:r>
              <a:rPr lang="en-US" dirty="0"/>
              <a:t>@</a:t>
            </a:r>
            <a:r>
              <a:rPr lang="en-US" dirty="0" err="1"/>
              <a:t>yandex</a:t>
            </a:r>
            <a:r>
              <a:rPr lang="ru-RU" dirty="0"/>
              <a:t>-</a:t>
            </a:r>
            <a:r>
              <a:rPr lang="en-US" dirty="0" err="1"/>
              <a:t>team.ru</a:t>
            </a:r>
            <a:endParaRPr lang="ru-RU" dirty="0"/>
          </a:p>
        </p:txBody>
      </p:sp>
      <p:pic>
        <p:nvPicPr>
          <p:cNvPr id="22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855" y="9163028"/>
            <a:ext cx="757238" cy="747772"/>
          </a:xfrm>
          <a:prstGeom prst="rect">
            <a:avLst/>
          </a:prstGeom>
        </p:spPr>
      </p:pic>
      <p:pic>
        <p:nvPicPr>
          <p:cNvPr id="23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924" y="10292400"/>
            <a:ext cx="419100" cy="762000"/>
          </a:xfrm>
          <a:prstGeom prst="rect">
            <a:avLst/>
          </a:prstGeom>
        </p:spPr>
      </p:pic>
      <p:sp>
        <p:nvSpPr>
          <p:cNvPr id="28" name="Текст 9"/>
          <p:cNvSpPr>
            <a:spLocks noGrp="1"/>
          </p:cNvSpPr>
          <p:nvPr>
            <p:ph type="body" sz="quarter" idx="32" hasCustomPrompt="1"/>
          </p:nvPr>
        </p:nvSpPr>
        <p:spPr>
          <a:xfrm>
            <a:off x="3048000" y="2278800"/>
            <a:ext cx="18683381" cy="1907438"/>
          </a:xfrm>
        </p:spPr>
        <p:txBody>
          <a:bodyPr anchor="t"/>
          <a:lstStyle>
            <a:lvl1pPr>
              <a:lnSpc>
                <a:spcPct val="100000"/>
              </a:lnSpc>
              <a:defRPr sz="12000" baseline="0"/>
            </a:lvl1pPr>
          </a:lstStyle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25" name="Текст 9"/>
          <p:cNvSpPr>
            <a:spLocks noGrp="1"/>
          </p:cNvSpPr>
          <p:nvPr>
            <p:ph type="body" sz="quarter" idx="33" hasCustomPrompt="1"/>
          </p:nvPr>
        </p:nvSpPr>
        <p:spPr>
          <a:xfrm>
            <a:off x="13336005" y="6094413"/>
            <a:ext cx="9539870" cy="763587"/>
          </a:xfrm>
        </p:spPr>
        <p:txBody>
          <a:bodyPr tIns="16200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Light" panose="02000000000000000000" pitchFamily="2" charset="-52"/>
              </a:defRPr>
            </a:lvl1pPr>
          </a:lstStyle>
          <a:p>
            <a:pPr lvl="0"/>
            <a:r>
              <a:rPr lang="ru-RU" dirty="0"/>
              <a:t>Имя и Фамилия</a:t>
            </a:r>
            <a:endParaRPr lang="en-US" dirty="0"/>
          </a:p>
        </p:txBody>
      </p:sp>
      <p:sp>
        <p:nvSpPr>
          <p:cNvPr id="26" name="Текст 9"/>
          <p:cNvSpPr>
            <a:spLocks noGrp="1"/>
          </p:cNvSpPr>
          <p:nvPr>
            <p:ph type="body" sz="quarter" idx="34" hasCustomPrompt="1"/>
          </p:nvPr>
        </p:nvSpPr>
        <p:spPr>
          <a:xfrm>
            <a:off x="13336005" y="7238999"/>
            <a:ext cx="9539869" cy="755661"/>
          </a:xfrm>
        </p:spPr>
        <p:txBody>
          <a:bodyPr lIns="12700" tIns="0" bIns="0" anchor="t"/>
          <a:lstStyle>
            <a:lvl1pPr>
              <a:spcBef>
                <a:spcPts val="3000"/>
              </a:spcBef>
              <a:spcAft>
                <a:spcPts val="0"/>
              </a:spcAft>
              <a:defRPr>
                <a:latin typeface="Yandex Sans Text Thin" pitchFamily="2" charset="-52"/>
              </a:defRPr>
            </a:lvl1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6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6"/>
          <p:cNvSpPr/>
          <p:nvPr userDrawn="1"/>
        </p:nvSpPr>
        <p:spPr>
          <a:xfrm>
            <a:off x="1896337" y="12211994"/>
            <a:ext cx="20591327" cy="521470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aseline="0"/>
            </a:pPr>
            <a:endParaRPr/>
          </a:p>
        </p:txBody>
      </p:sp>
      <p:sp>
        <p:nvSpPr>
          <p:cNvPr id="4" name="Shape 238"/>
          <p:cNvSpPr/>
          <p:nvPr userDrawn="1"/>
        </p:nvSpPr>
        <p:spPr>
          <a:xfrm>
            <a:off x="16021050" y="1908875"/>
            <a:ext cx="7027527" cy="9556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0" marR="0" indent="0" algn="l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0" algn="l"/>
              </a:tabLst>
              <a:defRPr sz="2400" baseline="0"/>
            </a:pPr>
            <a:r>
              <a:rPr lang="ru-RU" dirty="0"/>
              <a:t>Дополнительные материалы для презентаций (слайды с графиками, диаграммами,</a:t>
            </a:r>
            <a:r>
              <a:rPr lang="ru-RU" baseline="0" dirty="0"/>
              <a:t> </a:t>
            </a:r>
            <a:r>
              <a:rPr lang="ru-RU" dirty="0"/>
              <a:t>таблицами, картами, схемами, гаджетами, пиктограммы, иллюстрации и фотографии) находятся </a:t>
            </a:r>
            <a:br>
              <a:rPr lang="ru-RU" dirty="0"/>
            </a:br>
            <a:r>
              <a:rPr lang="ru-RU" dirty="0"/>
              <a:t>на </a:t>
            </a:r>
            <a:endParaRPr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lang="ru-RU" sz="1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lang="ru-RU" dirty="0"/>
              <a:t>Логотипы сервисов</a:t>
            </a:r>
            <a:r>
              <a:rPr lang="ru-RU" baseline="0" dirty="0"/>
              <a:t> для титульного слайда: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lang="ru-RU" dirty="0">
              <a:solidFill>
                <a:srgbClr val="3878B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lang="ru-RU" sz="1200" dirty="0">
              <a:solidFill>
                <a:srgbClr val="3878BE"/>
              </a:solidFill>
            </a:endParaRPr>
          </a:p>
          <a:p>
            <a:pPr marL="0" marR="0" indent="0" algn="l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0" algn="l"/>
              </a:tabLst>
              <a:defRPr sz="2400" baseline="0"/>
            </a:pPr>
            <a:r>
              <a:rPr lang="ru-RU" dirty="0"/>
              <a:t>Слайды с кодом: </a:t>
            </a:r>
            <a:br>
              <a:rPr lang="en-US" dirty="0"/>
            </a:br>
            <a:endParaRPr lang="ru-RU" dirty="0">
              <a:solidFill>
                <a:schemeClr val="accent1"/>
              </a:solidFill>
            </a:endParaRPr>
          </a:p>
          <a:p>
            <a:pPr marL="0" marR="0" indent="0" algn="l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0" algn="l"/>
              </a:tabLst>
              <a:defRPr sz="2400" baseline="0"/>
            </a:pPr>
            <a:endParaRPr lang="ru-RU" sz="1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dirty="0"/>
              <a:t>Можно выбрать фотографию на фотостоке </a:t>
            </a:r>
            <a:br>
              <a:rPr lang="ru-RU" dirty="0">
                <a:solidFill>
                  <a:srgbClr val="3878BE"/>
                </a:solidFill>
              </a:rPr>
            </a:br>
            <a:r>
              <a:rPr lang="ru-RU" baseline="0" dirty="0">
                <a:solidFill>
                  <a:srgbClr val="3878BE"/>
                </a:solidFill>
              </a:rPr>
              <a:t>                                       </a:t>
            </a:r>
            <a:r>
              <a:rPr dirty="0"/>
              <a:t> и прислать нам ссылку,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dirty="0"/>
              <a:t>мы купим её для</a:t>
            </a:r>
            <a:r>
              <a:rPr lang="ru-RU" dirty="0"/>
              <a:t> вас.</a:t>
            </a: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sz="1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dirty="0"/>
              <a:t>Подробный рецепт </a:t>
            </a:r>
            <a:r>
              <a:rPr dirty="0" err="1"/>
              <a:t>хорошей</a:t>
            </a:r>
            <a:r>
              <a:rPr dirty="0"/>
              <a:t> </a:t>
            </a:r>
            <a:r>
              <a:rPr dirty="0" err="1"/>
              <a:t>презентации</a:t>
            </a:r>
            <a:r>
              <a:rPr dirty="0"/>
              <a:t> </a:t>
            </a:r>
            <a:r>
              <a:rPr lang="ru-RU" dirty="0"/>
              <a:t>–</a:t>
            </a:r>
            <a:br>
              <a:rPr lang="ru-RU" dirty="0"/>
            </a:br>
            <a:r>
              <a:rPr dirty="0"/>
              <a:t>на</a:t>
            </a:r>
            <a:endParaRPr lang="ru-RU" dirty="0">
              <a:solidFill>
                <a:srgbClr val="3878B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br>
              <a:rPr dirty="0"/>
            </a:br>
            <a:endParaRPr sz="1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lang="ru-RU" sz="24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возникли вопросы, напишите </a:t>
            </a:r>
            <a:br>
              <a:rPr lang="ru-RU" sz="24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4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endParaRPr dirty="0">
              <a:solidFill>
                <a:srgbClr val="3878B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sz="1200" dirty="0">
              <a:solidFill>
                <a:srgbClr val="3878B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dirty="0"/>
              <a:t>Чтобы мы проверили </a:t>
            </a:r>
            <a:r>
              <a:rPr lang="ru-RU" dirty="0"/>
              <a:t>вашу</a:t>
            </a:r>
            <a:r>
              <a:rPr dirty="0"/>
              <a:t> презентацию, отправь</a:t>
            </a:r>
            <a:r>
              <a:rPr lang="ru-RU" dirty="0"/>
              <a:t>те</a:t>
            </a:r>
            <a:r>
              <a:rPr dirty="0"/>
              <a:t> её на </a:t>
            </a:r>
            <a:endParaRPr dirty="0">
              <a:solidFill>
                <a:srgbClr val="3878BE"/>
              </a:solidFill>
            </a:endParaRPr>
          </a:p>
        </p:txBody>
      </p:sp>
      <p:sp>
        <p:nvSpPr>
          <p:cNvPr id="5" name="Shape 239"/>
          <p:cNvSpPr/>
          <p:nvPr userDrawn="1"/>
        </p:nvSpPr>
        <p:spPr>
          <a:xfrm>
            <a:off x="8052204" y="2479431"/>
            <a:ext cx="6735837" cy="143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9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dirty="0"/>
          </a:p>
          <a:p>
            <a:pPr>
              <a:lnSpc>
                <a:spcPct val="80000"/>
              </a:lnSpc>
              <a:spcBef>
                <a:spcPts val="0"/>
              </a:spcBef>
              <a:defRPr baseline="0"/>
            </a:pPr>
            <a:r>
              <a:rPr sz="3600" dirty="0"/>
              <a:t>Н</a:t>
            </a:r>
            <a:r>
              <a:rPr sz="2500" dirty="0"/>
              <a:t>е</a:t>
            </a:r>
            <a:r>
              <a:rPr dirty="0"/>
              <a:t> </a:t>
            </a:r>
            <a:r>
              <a:rPr sz="4200" dirty="0"/>
              <a:t>из</a:t>
            </a:r>
            <a:r>
              <a:rPr sz="6100" dirty="0"/>
              <a:t>ме</a:t>
            </a:r>
            <a:r>
              <a:rPr sz="2900" dirty="0"/>
              <a:t>ня</a:t>
            </a:r>
            <a:r>
              <a:rPr sz="1900" dirty="0"/>
              <a:t>й</a:t>
            </a:r>
            <a:r>
              <a:rPr lang="ru-RU" sz="3400" dirty="0"/>
              <a:t>т</a:t>
            </a:r>
            <a:r>
              <a:rPr lang="ru-RU" sz="1800" dirty="0"/>
              <a:t>е</a:t>
            </a:r>
            <a:r>
              <a:rPr lang="ru-RU" sz="3400" dirty="0"/>
              <a:t> р</a:t>
            </a:r>
            <a:r>
              <a:rPr sz="6800" dirty="0"/>
              <a:t>а</a:t>
            </a:r>
            <a:r>
              <a:rPr sz="3400" dirty="0"/>
              <a:t>з</a:t>
            </a:r>
            <a:r>
              <a:rPr sz="2000" dirty="0"/>
              <a:t>ме</a:t>
            </a:r>
            <a:r>
              <a:rPr sz="3300" dirty="0"/>
              <a:t>р</a:t>
            </a:r>
            <a:r>
              <a:rPr sz="2700" dirty="0"/>
              <a:t>ы</a:t>
            </a:r>
            <a:r>
              <a:rPr sz="2000" dirty="0"/>
              <a:t> </a:t>
            </a:r>
            <a:r>
              <a:rPr sz="4700" dirty="0"/>
              <a:t>ш</a:t>
            </a:r>
            <a:r>
              <a:rPr sz="3800" dirty="0"/>
              <a:t>р</a:t>
            </a:r>
            <a:r>
              <a:rPr sz="4100" dirty="0"/>
              <a:t>и</a:t>
            </a:r>
            <a:r>
              <a:rPr sz="2400" dirty="0"/>
              <a:t>ф</a:t>
            </a:r>
            <a:r>
              <a:rPr sz="1800" dirty="0"/>
              <a:t>т</a:t>
            </a:r>
            <a:r>
              <a:rPr sz="2400" dirty="0"/>
              <a:t>о</a:t>
            </a:r>
            <a:r>
              <a:rPr sz="3200" dirty="0"/>
              <a:t>в</a:t>
            </a:r>
          </a:p>
        </p:txBody>
      </p:sp>
      <p:sp>
        <p:nvSpPr>
          <p:cNvPr id="6" name="Shape 240"/>
          <p:cNvSpPr/>
          <p:nvPr userDrawn="1"/>
        </p:nvSpPr>
        <p:spPr>
          <a:xfrm>
            <a:off x="7979110" y="12049174"/>
            <a:ext cx="7182919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0"/>
              </a:spcBef>
              <a:defRPr sz="2600" baseline="0"/>
            </a:lvl1pPr>
          </a:lstStyle>
          <a:p>
            <a:r>
              <a:t>Страницу скрыть или удалить по прочтении!</a:t>
            </a:r>
          </a:p>
        </p:txBody>
      </p:sp>
      <p:sp>
        <p:nvSpPr>
          <p:cNvPr id="7" name="Shape 241"/>
          <p:cNvSpPr/>
          <p:nvPr userDrawn="1"/>
        </p:nvSpPr>
        <p:spPr>
          <a:xfrm>
            <a:off x="11275006" y="4095444"/>
            <a:ext cx="4431607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lvl1pPr>
          </a:lstStyle>
          <a:p>
            <a:r>
              <a:rPr dirty="0"/>
              <a:t>Не выходи</a:t>
            </a:r>
            <a:r>
              <a:rPr lang="ru-RU" dirty="0"/>
              <a:t>те</a:t>
            </a:r>
            <a:r>
              <a:rPr dirty="0"/>
              <a:t> за поля слайда</a:t>
            </a:r>
          </a:p>
        </p:txBody>
      </p:sp>
      <p:sp>
        <p:nvSpPr>
          <p:cNvPr id="8" name="Shape 242"/>
          <p:cNvSpPr/>
          <p:nvPr userDrawn="1"/>
        </p:nvSpPr>
        <p:spPr>
          <a:xfrm>
            <a:off x="15250807" y="3667044"/>
            <a:ext cx="14801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aseline="0"/>
            </a:pPr>
            <a:endParaRPr/>
          </a:p>
        </p:txBody>
      </p:sp>
      <p:sp>
        <p:nvSpPr>
          <p:cNvPr id="9" name="Shape 243"/>
          <p:cNvSpPr/>
          <p:nvPr userDrawn="1"/>
        </p:nvSpPr>
        <p:spPr>
          <a:xfrm>
            <a:off x="7618189" y="2858110"/>
            <a:ext cx="7622109" cy="885037"/>
          </a:xfrm>
          <a:prstGeom prst="rect">
            <a:avLst/>
          </a:prstGeom>
          <a:ln>
            <a:solidFill>
              <a:srgbClr val="FFCC0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aseline="0"/>
            </a:pPr>
            <a:endParaRPr/>
          </a:p>
        </p:txBody>
      </p:sp>
      <p:sp>
        <p:nvSpPr>
          <p:cNvPr id="10" name="Shape 244"/>
          <p:cNvSpPr/>
          <p:nvPr userDrawn="1"/>
        </p:nvSpPr>
        <p:spPr>
          <a:xfrm>
            <a:off x="7623584" y="4956549"/>
            <a:ext cx="7622110" cy="6850431"/>
          </a:xfrm>
          <a:prstGeom prst="rect">
            <a:avLst/>
          </a:prstGeom>
          <a:ln>
            <a:solidFill>
              <a:srgbClr val="FFCC0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aseline="0"/>
            </a:pPr>
            <a:endParaRPr/>
          </a:p>
        </p:txBody>
      </p:sp>
      <p:sp>
        <p:nvSpPr>
          <p:cNvPr id="11" name="Shape 245"/>
          <p:cNvSpPr/>
          <p:nvPr userDrawn="1"/>
        </p:nvSpPr>
        <p:spPr>
          <a:xfrm>
            <a:off x="7623584" y="3926059"/>
            <a:ext cx="7622109" cy="885678"/>
          </a:xfrm>
          <a:prstGeom prst="rect">
            <a:avLst/>
          </a:prstGeom>
          <a:ln>
            <a:solidFill>
              <a:srgbClr val="FFCC0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aseline="0"/>
            </a:pPr>
            <a:endParaRPr/>
          </a:p>
        </p:txBody>
      </p:sp>
      <p:sp>
        <p:nvSpPr>
          <p:cNvPr id="12" name="Shape 246"/>
          <p:cNvSpPr/>
          <p:nvPr userDrawn="1"/>
        </p:nvSpPr>
        <p:spPr>
          <a:xfrm>
            <a:off x="19978341" y="10734151"/>
            <a:ext cx="3316514" cy="272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9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lang="ru-RU" dirty="0"/>
              <a:t>Группа презентационных</a:t>
            </a:r>
          </a:p>
          <a:p>
            <a:pPr>
              <a:lnSpc>
                <a:spcPct val="9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lang="ru-RU" dirty="0"/>
              <a:t>технологий</a:t>
            </a:r>
            <a:endParaRPr dirty="0"/>
          </a:p>
        </p:txBody>
      </p:sp>
      <p:pic>
        <p:nvPicPr>
          <p:cNvPr id="13" name="pasted-image.tif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2692" y="10436207"/>
            <a:ext cx="1506047" cy="1506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tiff"/>
          <p:cNvPicPr>
            <a:picLocks noChangeAspect="1"/>
          </p:cNvPicPr>
          <p:nvPr userDrawn="1"/>
        </p:nvPicPr>
        <p:blipFill>
          <a:blip r:embed="rId3"/>
          <a:srcRect t="14527" b="13953"/>
          <a:stretch>
            <a:fillRect/>
          </a:stretch>
        </p:blipFill>
        <p:spPr>
          <a:xfrm>
            <a:off x="18302611" y="11665834"/>
            <a:ext cx="1506079" cy="107712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249"/>
          <p:cNvSpPr/>
          <p:nvPr userDrawn="1"/>
        </p:nvSpPr>
        <p:spPr>
          <a:xfrm>
            <a:off x="8017209" y="1573198"/>
            <a:ext cx="7182920" cy="1506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9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/>
              <a:t>Не уверены, что и как делать дальше?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/>
              <a:t>Вот несколько простых советов-рекомендаций</a:t>
            </a:r>
            <a:r>
              <a:rPr dirty="0"/>
              <a:t>:</a:t>
            </a:r>
          </a:p>
        </p:txBody>
      </p:sp>
      <p:sp>
        <p:nvSpPr>
          <p:cNvPr id="16" name="Shape 250"/>
          <p:cNvSpPr/>
          <p:nvPr userDrawn="1"/>
        </p:nvSpPr>
        <p:spPr>
          <a:xfrm>
            <a:off x="1889984" y="1890483"/>
            <a:ext cx="5729648" cy="802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/>
              <a:t>Привет!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/>
              <a:t>Это шаблон презентации </a:t>
            </a:r>
            <a:br>
              <a:rPr lang="ru-RU" dirty="0"/>
            </a:br>
            <a:r>
              <a:rPr lang="ru-RU" dirty="0"/>
              <a:t>для выступлений с нашим корпоративным шрифтом </a:t>
            </a:r>
            <a:br>
              <a:rPr lang="ru-RU" dirty="0"/>
            </a:br>
            <a:r>
              <a:rPr lang="ru-RU" dirty="0" err="1"/>
              <a:t>Yandex</a:t>
            </a:r>
            <a:r>
              <a:rPr lang="ru-RU" dirty="0"/>
              <a:t> </a:t>
            </a:r>
            <a:r>
              <a:rPr lang="ru-RU" dirty="0" err="1"/>
              <a:t>Sans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/>
              <a:t>Перед началом работы убедитесь, </a:t>
            </a:r>
            <a:br>
              <a:rPr lang="ru-RU" dirty="0"/>
            </a:br>
            <a:r>
              <a:rPr lang="ru-RU" dirty="0"/>
              <a:t>что шрифт уже установлен </a:t>
            </a:r>
            <a:br>
              <a:rPr lang="ru-RU" dirty="0"/>
            </a:br>
            <a:r>
              <a:rPr lang="ru-RU" dirty="0"/>
              <a:t>на компьютере. Если нет, то скачать его вместе с инструкцией</a:t>
            </a:r>
            <a:br>
              <a:rPr lang="ru-RU" dirty="0"/>
            </a:br>
            <a:r>
              <a:rPr lang="ru-RU" dirty="0"/>
              <a:t>по установке можно по ссылке: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endParaRPr lang="ru-RU" dirty="0">
              <a:solidFill>
                <a:srgbClr val="3878BE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endParaRPr lang="ru-RU" dirty="0">
              <a:solidFill>
                <a:srgbClr val="3878BE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ru-RU" dirty="0">
                <a:solidFill>
                  <a:schemeClr val="tx1"/>
                </a:solidFill>
              </a:rPr>
              <a:t>Посмотреть все макеты мастер-слайдов и добавить подходящий можно, нажав кнопку «создать слайд» в верхнем меню.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endParaRPr dirty="0">
              <a:solidFill>
                <a:srgbClr val="3878BE"/>
              </a:solidFill>
            </a:endParaRPr>
          </a:p>
        </p:txBody>
      </p:sp>
      <p:sp>
        <p:nvSpPr>
          <p:cNvPr id="21" name="Shape 250"/>
          <p:cNvSpPr/>
          <p:nvPr userDrawn="1"/>
        </p:nvSpPr>
        <p:spPr>
          <a:xfrm>
            <a:off x="8003067" y="5138513"/>
            <a:ext cx="7240939" cy="6161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Light" panose="02000000000000000000" pitchFamily="2" charset="-52"/>
                <a:ea typeface="+mn-ea"/>
                <a:cs typeface="+mn-cs"/>
              </a:rPr>
              <a:t>Для расстановки акцентов пользуйтесь встроенными в шаблон стилями шрифтов: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Для выделения ключевой мысли 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выделите абзац текста и нажмите 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клавишу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Tab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, а чтобы  жёлтая линия 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не разрывалась, переносите текст 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на следующую строку нажатием </a:t>
            </a:r>
          </a:p>
          <a:p>
            <a:pPr marL="0" marR="0" lvl="1" indent="-720000" algn="l" defTabSz="19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20000"/>
              <a:buFont typeface="Impact" panose="020B0806030902050204" pitchFamily="34" charset="0"/>
              <a:buChar char="▌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клавиши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Regular" pitchFamily="2" charset="-52"/>
                <a:ea typeface="+mn-ea"/>
                <a:cs typeface="+mn-cs"/>
              </a:rPr>
              <a:t>Enter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ndex Sans Text Regular" pitchFamily="2" charset="-52"/>
              <a:ea typeface="+mn-ea"/>
              <a:cs typeface="+mn-cs"/>
            </a:endParaRPr>
          </a:p>
          <a:p>
            <a:pPr marL="1512000" marR="0" lvl="2" indent="-720000" algn="l" defTabSz="1828709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Light" panose="02000000000000000000" pitchFamily="2" charset="-52"/>
                <a:ea typeface="+mn-ea"/>
                <a:cs typeface="+mn-cs"/>
              </a:rPr>
              <a:t>Для создания маркированного списка выделите текст и дважды нажмите клавишу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Light" panose="02000000000000000000" pitchFamily="2" charset="-52"/>
                <a:ea typeface="+mn-ea"/>
                <a:cs typeface="+mn-cs"/>
              </a:rPr>
              <a:t>Tab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ndex Sans Text Light" panose="02000000000000000000" pitchFamily="2" charset="-52"/>
              <a:ea typeface="+mn-ea"/>
              <a:cs typeface="+mn-cs"/>
            </a:endParaRPr>
          </a:p>
          <a:p>
            <a:pPr marL="1512000" marR="0" lvl="3" indent="-720000" algn="l" defTabSz="1828709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Light" panose="02000000000000000000" pitchFamily="2" charset="-52"/>
                <a:ea typeface="+mn-ea"/>
                <a:cs typeface="+mn-cs"/>
              </a:rPr>
              <a:t>Для создания нумерованного списка выделите текст и трижды нажмите клавишу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ndex Sans Text Light" panose="02000000000000000000" pitchFamily="2" charset="-52"/>
                <a:ea typeface="+mn-ea"/>
                <a:cs typeface="+mn-cs"/>
              </a:rPr>
              <a:t>Tab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ndex Sans Text Light" panose="02000000000000000000" pitchFamily="2" charset="-52"/>
              <a:ea typeface="+mn-ea"/>
              <a:cs typeface="+mn-cs"/>
            </a:endParaRPr>
          </a:p>
        </p:txBody>
      </p:sp>
      <p:sp>
        <p:nvSpPr>
          <p:cNvPr id="17" name="Shape 238"/>
          <p:cNvSpPr/>
          <p:nvPr userDrawn="1"/>
        </p:nvSpPr>
        <p:spPr>
          <a:xfrm>
            <a:off x="16021050" y="6121426"/>
            <a:ext cx="2671199" cy="47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en-US" dirty="0">
                <a:solidFill>
                  <a:srgbClr val="3878BE"/>
                </a:solidFill>
                <a:hlinkClick r:id="rId4"/>
              </a:rPr>
              <a:t>iStockphoto.com</a:t>
            </a:r>
            <a:r>
              <a:rPr lang="ru-RU" dirty="0">
                <a:solidFill>
                  <a:srgbClr val="3878BE"/>
                </a:solidFill>
                <a:hlinkClick r:id="rId4"/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9" name="Shape 238"/>
          <p:cNvSpPr/>
          <p:nvPr/>
        </p:nvSpPr>
        <p:spPr>
          <a:xfrm>
            <a:off x="16021050" y="7393656"/>
            <a:ext cx="6996736" cy="95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ru-RU" dirty="0">
                <a:solidFill>
                  <a:schemeClr val="tx1"/>
                </a:solidFill>
              </a:rPr>
              <a:t>    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5"/>
              </a:rPr>
              <a:t>wiki.yandex-team.ru</a:t>
            </a:r>
            <a:r>
              <a:rPr lang="en-US" dirty="0">
                <a:solidFill>
                  <a:schemeClr val="tx1"/>
                </a:solidFill>
                <a:hlinkClick r:id="rId5"/>
              </a:rPr>
              <a:t>/presentation/</a:t>
            </a:r>
            <a:br>
              <a:rPr lang="ru-RU" dirty="0">
                <a:solidFill>
                  <a:schemeClr val="tx1"/>
                </a:solidFill>
                <a:hlinkClick r:id="rId5"/>
              </a:rPr>
            </a:br>
            <a:r>
              <a:rPr lang="en-US" dirty="0">
                <a:solidFill>
                  <a:schemeClr val="tx1"/>
                </a:solidFill>
                <a:hlinkClick r:id="rId5"/>
              </a:rPr>
              <a:t>Kak-sdelat-krasivo/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Shape 250"/>
          <p:cNvSpPr/>
          <p:nvPr/>
        </p:nvSpPr>
        <p:spPr>
          <a:xfrm>
            <a:off x="1889206" y="6701401"/>
            <a:ext cx="5342400" cy="7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10000"/>
              </a:lnSpc>
              <a:spcBef>
                <a:spcPts val="0"/>
              </a:spcBef>
              <a:tabLst>
                <a:tab pos="5524500" algn="l"/>
              </a:tabLst>
              <a:defRPr sz="2400" baseline="0">
                <a:latin typeface="Yandex Sans Text Regular"/>
                <a:ea typeface="Yandex Sans Text Regular"/>
                <a:cs typeface="Yandex Sans Text Regular"/>
                <a:sym typeface="Yandex Sans Text Regular"/>
              </a:defRPr>
            </a:pPr>
            <a:r>
              <a:rPr lang="en-US" dirty="0">
                <a:solidFill>
                  <a:srgbClr val="3878BE"/>
                </a:solidFill>
                <a:hlinkClick r:id="rId6"/>
              </a:rPr>
              <a:t>yadi.sk/d/GPDyRyOPxejmK</a:t>
            </a:r>
            <a:endParaRPr dirty="0">
              <a:solidFill>
                <a:srgbClr val="3878BE"/>
              </a:solidFill>
            </a:endParaRPr>
          </a:p>
        </p:txBody>
      </p:sp>
      <p:sp>
        <p:nvSpPr>
          <p:cNvPr id="22" name="Shape 238"/>
          <p:cNvSpPr/>
          <p:nvPr/>
        </p:nvSpPr>
        <p:spPr>
          <a:xfrm>
            <a:off x="16407856" y="8675531"/>
            <a:ext cx="2671199" cy="47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en-US" dirty="0">
                <a:solidFill>
                  <a:srgbClr val="3878BE"/>
                </a:solidFill>
                <a:hlinkClick r:id="rId7"/>
              </a:rPr>
              <a:t>presentation@</a:t>
            </a:r>
            <a:endParaRPr lang="en-US" dirty="0">
              <a:solidFill>
                <a:srgbClr val="3878BE"/>
              </a:solidFill>
            </a:endParaRPr>
          </a:p>
          <a:p>
            <a:pPr>
              <a:tabLst>
                <a:tab pos="5524500" algn="l"/>
              </a:tabLst>
              <a:defRPr sz="2400" baseline="0"/>
            </a:pPr>
            <a:r>
              <a:rPr lang="ru-RU" dirty="0">
                <a:solidFill>
                  <a:srgbClr val="3878BE"/>
                </a:solidFill>
              </a:rPr>
              <a:t> 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3" name="Shape 238"/>
          <p:cNvSpPr/>
          <p:nvPr/>
        </p:nvSpPr>
        <p:spPr>
          <a:xfrm>
            <a:off x="18315856" y="9587406"/>
            <a:ext cx="2671199" cy="47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en-US" dirty="0">
                <a:solidFill>
                  <a:srgbClr val="3878BE"/>
                </a:solidFill>
                <a:hlinkClick r:id="rId8"/>
              </a:rPr>
              <a:t>prescheck@</a:t>
            </a:r>
            <a:endParaRPr lang="en-US" dirty="0">
              <a:solidFill>
                <a:srgbClr val="3878BE"/>
              </a:solidFill>
            </a:endParaRPr>
          </a:p>
          <a:p>
            <a:pPr>
              <a:tabLst>
                <a:tab pos="5524500" algn="l"/>
              </a:tabLst>
              <a:defRPr sz="2400" baseline="0"/>
            </a:pPr>
            <a:r>
              <a:rPr lang="ru-RU" dirty="0">
                <a:solidFill>
                  <a:srgbClr val="3878BE"/>
                </a:solidFill>
              </a:rPr>
              <a:t> 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4" name="Shape 238"/>
          <p:cNvSpPr/>
          <p:nvPr/>
        </p:nvSpPr>
        <p:spPr>
          <a:xfrm>
            <a:off x="16433912" y="3363306"/>
            <a:ext cx="5697944" cy="562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en-US" dirty="0">
                <a:hlinkClick r:id="rId9"/>
              </a:rPr>
              <a:t>patterns.yandex-team.ru/presentations</a:t>
            </a:r>
            <a:endParaRPr lang="en-US" dirty="0"/>
          </a:p>
          <a:p>
            <a:pPr>
              <a:tabLst>
                <a:tab pos="5524500" algn="l"/>
              </a:tabLst>
              <a:defRPr sz="2400" baseline="0"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Shape 238"/>
          <p:cNvSpPr/>
          <p:nvPr/>
        </p:nvSpPr>
        <p:spPr>
          <a:xfrm>
            <a:off x="16021050" y="4273929"/>
            <a:ext cx="5511688" cy="562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5524500" algn="l"/>
              </a:tabLst>
              <a:defRPr sz="2400" baseline="0"/>
            </a:pPr>
            <a:r>
              <a:rPr lang="en-US" dirty="0">
                <a:solidFill>
                  <a:srgbClr val="3878BE"/>
                </a:solidFill>
                <a:hlinkClick r:id="rId10"/>
              </a:rPr>
              <a:t>yadi.sk/d/ZpB_978TwmoNY</a:t>
            </a:r>
            <a:endParaRPr lang="ru-RU" dirty="0">
              <a:solidFill>
                <a:srgbClr val="3878BE"/>
              </a:solidFill>
            </a:endParaRPr>
          </a:p>
        </p:txBody>
      </p:sp>
      <p:sp>
        <p:nvSpPr>
          <p:cNvPr id="26" name="Shape 238"/>
          <p:cNvSpPr/>
          <p:nvPr/>
        </p:nvSpPr>
        <p:spPr>
          <a:xfrm>
            <a:off x="16021050" y="4828356"/>
            <a:ext cx="7335788" cy="85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tabLst>
                <a:tab pos="5524500" algn="l"/>
              </a:tabLst>
              <a:defRPr sz="2400" baseline="0"/>
            </a:pPr>
            <a:r>
              <a:rPr lang="en-US" dirty="0">
                <a:solidFill>
                  <a:schemeClr val="tx1"/>
                </a:solidFill>
              </a:rPr>
              <a:t>                                       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11"/>
              </a:rPr>
              <a:t>patterns.yandex-team.ru/presentations/326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4488644" y="8866540"/>
            <a:ext cx="1153753" cy="1358900"/>
            <a:chOff x="4479985" y="8800385"/>
            <a:chExt cx="1153753" cy="1358900"/>
          </a:xfrm>
        </p:grpSpPr>
        <p:pic>
          <p:nvPicPr>
            <p:cNvPr id="28" name="Изображение 27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/>
            <a:stretch/>
          </p:blipFill>
          <p:spPr>
            <a:xfrm>
              <a:off x="4479985" y="8800385"/>
              <a:ext cx="1153753" cy="135890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 userDrawn="1"/>
          </p:nvSpPr>
          <p:spPr>
            <a:xfrm>
              <a:off x="5322406" y="8856452"/>
              <a:ext cx="273262" cy="7763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875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8308288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0F23F-8C85-4F4C-A037-71A9B4BBB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1612800"/>
            <a:ext cx="10353445" cy="1544400"/>
          </a:xfrm>
          <a:prstGeom prst="rect">
            <a:avLst/>
          </a:prstGeom>
        </p:spPr>
      </p:pic>
      <p:sp>
        <p:nvSpPr>
          <p:cNvPr id="10" name="Рисунок 2">
            <a:extLst>
              <a:ext uri="{FF2B5EF4-FFF2-40B4-BE49-F238E27FC236}">
                <a16:creationId xmlns:a16="http://schemas.microsoft.com/office/drawing/2014/main" id="{1BB5D4CE-6CBE-BB48-B293-56B246D2FA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14289" y="1251521"/>
            <a:ext cx="1835999" cy="183600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Окно</a:t>
            </a:r>
            <a:br>
              <a:rPr lang="ru-RU" dirty="0"/>
            </a:br>
            <a:r>
              <a:rPr lang="ru-RU" dirty="0"/>
              <a:t>для иконки</a:t>
            </a:r>
            <a:br>
              <a:rPr lang="ru-RU" dirty="0"/>
            </a:br>
            <a:r>
              <a:rPr lang="ru-RU" dirty="0"/>
              <a:t>сервиса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66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англ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6C8D39B-D58C-0445-9CFA-71520C250F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8308288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en-US" dirty="0"/>
              <a:t>Name</a:t>
            </a:r>
            <a:r>
              <a:rPr lang="ru-RU" dirty="0"/>
              <a:t>, </a:t>
            </a:r>
            <a:r>
              <a:rPr lang="en-US" dirty="0"/>
              <a:t>position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F670BF-8E22-3E4D-9C0A-54CE30779E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B43FF-614F-644B-A990-8F457D7A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1" y="1612800"/>
            <a:ext cx="10353445" cy="1544400"/>
          </a:xfrm>
          <a:prstGeom prst="rect">
            <a:avLst/>
          </a:prstGeom>
        </p:spPr>
      </p:pic>
      <p:sp>
        <p:nvSpPr>
          <p:cNvPr id="15" name="Рисунок 2">
            <a:extLst>
              <a:ext uri="{FF2B5EF4-FFF2-40B4-BE49-F238E27FC236}">
                <a16:creationId xmlns:a16="http://schemas.microsoft.com/office/drawing/2014/main" id="{DF0ABB61-F94D-E943-8860-05BC2A458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14289" y="1251521"/>
            <a:ext cx="1835999" cy="183600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</a:t>
            </a:r>
            <a:r>
              <a:rPr lang="en" dirty="0" err="1"/>
              <a:t>indow</a:t>
            </a:r>
            <a:br>
              <a:rPr lang="en" dirty="0"/>
            </a:br>
            <a:r>
              <a:rPr lang="en" dirty="0"/>
              <a:t>for service 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52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>
            <a:extLst>
              <a:ext uri="{FF2B5EF4-FFF2-40B4-BE49-F238E27FC236}">
                <a16:creationId xmlns:a16="http://schemas.microsoft.com/office/drawing/2014/main" id="{40923594-8447-5A46-8A64-5871B7E0E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4763" y="5636795"/>
            <a:ext cx="6589712" cy="25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3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>
            <a:extLst>
              <a:ext uri="{FF2B5EF4-FFF2-40B4-BE49-F238E27FC236}">
                <a16:creationId xmlns:a16="http://schemas.microsoft.com/office/drawing/2014/main" id="{14A44DEE-CE10-CA46-AD73-F9481496D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01875" y="5457926"/>
            <a:ext cx="6582600" cy="24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83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8308288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pic>
        <p:nvPicPr>
          <p:cNvPr id="33" name="Изображение 6">
            <a:extLst>
              <a:ext uri="{FF2B5EF4-FFF2-40B4-BE49-F238E27FC236}">
                <a16:creationId xmlns:a16="http://schemas.microsoft.com/office/drawing/2014/main" id="{6AD2487E-ADA1-114F-B592-8318F0583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780" y="1963034"/>
            <a:ext cx="2289465" cy="877368"/>
          </a:xfrm>
          <a:prstGeom prst="rect">
            <a:avLst/>
          </a:prstGeom>
        </p:spPr>
      </p:pic>
      <p:sp>
        <p:nvSpPr>
          <p:cNvPr id="34" name="Рисунок 7">
            <a:extLst>
              <a:ext uri="{FF2B5EF4-FFF2-40B4-BE49-F238E27FC236}">
                <a16:creationId xmlns:a16="http://schemas.microsoft.com/office/drawing/2014/main" id="{79352FF1-22B2-114D-B504-DB00F440C2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9652" y="1748278"/>
            <a:ext cx="8763000" cy="12192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35" name="Рисунок 9">
            <a:extLst>
              <a:ext uri="{FF2B5EF4-FFF2-40B4-BE49-F238E27FC236}">
                <a16:creationId xmlns:a16="http://schemas.microsoft.com/office/drawing/2014/main" id="{48D1D383-E3AC-5F4C-BB7C-F076B9B83E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60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6100" y="2033270"/>
            <a:ext cx="2289464" cy="877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0" y="3048000"/>
            <a:ext cx="18317481" cy="72497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4000"/>
              </a:lnSpc>
              <a:defRPr sz="11999" baseline="0">
                <a:latin typeface="Yandex Sans Text Light" panose="02000000000000000000" pitchFamily="2" charset="-52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10674350"/>
            <a:ext cx="18302487" cy="114458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206" y="1963435"/>
            <a:ext cx="1527082" cy="987327"/>
          </a:xfrm>
          <a:prstGeom prst="rect">
            <a:avLst/>
          </a:prstGeom>
        </p:spPr>
      </p:pic>
      <p:sp>
        <p:nvSpPr>
          <p:cNvPr id="9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59811" y="1818513"/>
            <a:ext cx="87630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                    Логотип Сервиса</a:t>
            </a:r>
          </a:p>
        </p:txBody>
      </p:sp>
    </p:spTree>
    <p:extLst>
      <p:ext uri="{BB962C8B-B14F-4D97-AF65-F5344CB8AC3E}">
        <p14:creationId xmlns:p14="http://schemas.microsoft.com/office/powerpoint/2010/main" val="330420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3" userDrawn="1">
          <p15:clr>
            <a:srgbClr val="FBAE40"/>
          </p15:clr>
        </p15:guide>
        <p15:guide id="2" orient="horz" pos="14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8">
            <a:extLst>
              <a:ext uri="{FF2B5EF4-FFF2-40B4-BE49-F238E27FC236}">
                <a16:creationId xmlns:a16="http://schemas.microsoft.com/office/drawing/2014/main" id="{4BDDB143-F27E-4A4F-81EF-CF473B4BC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939" y="1884224"/>
            <a:ext cx="2329024" cy="85778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6C8D39B-D58C-0445-9CFA-71520C250F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6"/>
            <a:ext cx="18308288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en-US" dirty="0"/>
              <a:t>Name</a:t>
            </a:r>
            <a:r>
              <a:rPr lang="ru-RU" dirty="0"/>
              <a:t>, </a:t>
            </a:r>
            <a:r>
              <a:rPr lang="en-US" dirty="0"/>
              <a:t>position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3C929475-4986-B94B-8DD4-AB7E21B6B0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60775" y="1748278"/>
            <a:ext cx="8763000" cy="12192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B0B3019-AFD9-0743-8868-0C3A8ED216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 или </a:t>
            </a:r>
            <a:r>
              <a:rPr lang="en-US" dirty="0"/>
              <a:t>NDA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F670BF-8E22-3E4D-9C0A-54CE30779E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13846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2001" y="915889"/>
            <a:ext cx="1830828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18877E-EFDC-BB45-AB21-136CBDAED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25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121498A8-B247-8E41-B989-21A7A9E9BA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89074" y="5561156"/>
            <a:ext cx="2911489" cy="243896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3A226A-A6E5-FC45-8E25-292A9270E5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5631" y="915889"/>
            <a:ext cx="1610465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78064-496F-884F-B574-B9E9DA8CA6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6348" y="3831168"/>
            <a:ext cx="16103940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99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61527DB0-CF55-144D-9CA7-48B711C591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513050" y="0"/>
            <a:ext cx="8880953" cy="13729825"/>
          </a:xfrm>
          <a:custGeom>
            <a:avLst/>
            <a:gdLst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0 w 9936178"/>
              <a:gd name="connsiteY4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175245 w 10111423"/>
              <a:gd name="connsiteY0" fmla="*/ 0 h 13716000"/>
              <a:gd name="connsiteX1" fmla="*/ 10111423 w 10111423"/>
              <a:gd name="connsiteY1" fmla="*/ 0 h 13716000"/>
              <a:gd name="connsiteX2" fmla="*/ 10111423 w 10111423"/>
              <a:gd name="connsiteY2" fmla="*/ 13716000 h 13716000"/>
              <a:gd name="connsiteX3" fmla="*/ 175245 w 10111423"/>
              <a:gd name="connsiteY3" fmla="*/ 13716000 h 13716000"/>
              <a:gd name="connsiteX4" fmla="*/ 3131170 w 10111423"/>
              <a:gd name="connsiteY4" fmla="*/ 6680200 h 13716000"/>
              <a:gd name="connsiteX5" fmla="*/ 175245 w 10111423"/>
              <a:gd name="connsiteY5" fmla="*/ 0 h 13716000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1385223"/>
              <a:gd name="connsiteY0" fmla="*/ 0 h 15045022"/>
              <a:gd name="connsiteX1" fmla="*/ 10143201 w 11385223"/>
              <a:gd name="connsiteY1" fmla="*/ 0 h 15045022"/>
              <a:gd name="connsiteX2" fmla="*/ 10143201 w 11385223"/>
              <a:gd name="connsiteY2" fmla="*/ 13716000 h 15045022"/>
              <a:gd name="connsiteX3" fmla="*/ 207023 w 11385223"/>
              <a:gd name="connsiteY3" fmla="*/ 13716000 h 15045022"/>
              <a:gd name="connsiteX4" fmla="*/ 3162948 w 11385223"/>
              <a:gd name="connsiteY4" fmla="*/ 6680200 h 15045022"/>
              <a:gd name="connsiteX5" fmla="*/ 207023 w 11385223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1385223"/>
              <a:gd name="connsiteY0" fmla="*/ 0 h 15045022"/>
              <a:gd name="connsiteX1" fmla="*/ 10143201 w 11385223"/>
              <a:gd name="connsiteY1" fmla="*/ 0 h 15045022"/>
              <a:gd name="connsiteX2" fmla="*/ 10143201 w 11385223"/>
              <a:gd name="connsiteY2" fmla="*/ 13716000 h 15045022"/>
              <a:gd name="connsiteX3" fmla="*/ 207023 w 11385223"/>
              <a:gd name="connsiteY3" fmla="*/ 13716000 h 15045022"/>
              <a:gd name="connsiteX4" fmla="*/ 3162948 w 11385223"/>
              <a:gd name="connsiteY4" fmla="*/ 6680200 h 15045022"/>
              <a:gd name="connsiteX5" fmla="*/ 207023 w 11385223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4237170"/>
              <a:gd name="connsiteX1" fmla="*/ 10143201 w 10143201"/>
              <a:gd name="connsiteY1" fmla="*/ 0 h 14237170"/>
              <a:gd name="connsiteX2" fmla="*/ 10143201 w 10143201"/>
              <a:gd name="connsiteY2" fmla="*/ 13716000 h 14237170"/>
              <a:gd name="connsiteX3" fmla="*/ 207023 w 10143201"/>
              <a:gd name="connsiteY3" fmla="*/ 13716000 h 14237170"/>
              <a:gd name="connsiteX4" fmla="*/ 3162948 w 10143201"/>
              <a:gd name="connsiteY4" fmla="*/ 6680200 h 14237170"/>
              <a:gd name="connsiteX5" fmla="*/ 207023 w 10143201"/>
              <a:gd name="connsiteY5" fmla="*/ 0 h 14237170"/>
              <a:gd name="connsiteX0" fmla="*/ 207023 w 10143201"/>
              <a:gd name="connsiteY0" fmla="*/ 0 h 13716000"/>
              <a:gd name="connsiteX1" fmla="*/ 10143201 w 10143201"/>
              <a:gd name="connsiteY1" fmla="*/ 0 h 13716000"/>
              <a:gd name="connsiteX2" fmla="*/ 10143201 w 10143201"/>
              <a:gd name="connsiteY2" fmla="*/ 13716000 h 13716000"/>
              <a:gd name="connsiteX3" fmla="*/ 207023 w 10143201"/>
              <a:gd name="connsiteY3" fmla="*/ 13716000 h 13716000"/>
              <a:gd name="connsiteX4" fmla="*/ 3162948 w 10143201"/>
              <a:gd name="connsiteY4" fmla="*/ 6680200 h 13716000"/>
              <a:gd name="connsiteX5" fmla="*/ 207023 w 10143201"/>
              <a:gd name="connsiteY5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355600 w 9936178"/>
              <a:gd name="connsiteY0" fmla="*/ 2540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355600 w 99361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51125 w 9631378"/>
              <a:gd name="connsiteY4" fmla="*/ 6680200 h 13716000"/>
              <a:gd name="connsiteX5" fmla="*/ 50800 w 96313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10485 w 9631378"/>
              <a:gd name="connsiteY4" fmla="*/ 6791960 h 13716000"/>
              <a:gd name="connsiteX5" fmla="*/ 50800 w 96313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20645 w 9631378"/>
              <a:gd name="connsiteY4" fmla="*/ 6751320 h 13716000"/>
              <a:gd name="connsiteX5" fmla="*/ 50800 w 9631378"/>
              <a:gd name="connsiteY5" fmla="*/ 25400 h 13716000"/>
              <a:gd name="connsiteX0" fmla="*/ 62375 w 9642953"/>
              <a:gd name="connsiteY0" fmla="*/ 2540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632220 w 9642953"/>
              <a:gd name="connsiteY4" fmla="*/ 6751320 h 13725324"/>
              <a:gd name="connsiteX5" fmla="*/ 62375 w 9642953"/>
              <a:gd name="connsiteY5" fmla="*/ 25400 h 13725324"/>
              <a:gd name="connsiteX0" fmla="*/ 16077 w 9642953"/>
              <a:gd name="connsiteY0" fmla="*/ 225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632220 w 9642953"/>
              <a:gd name="connsiteY4" fmla="*/ 6751320 h 13725324"/>
              <a:gd name="connsiteX5" fmla="*/ 16077 w 9642953"/>
              <a:gd name="connsiteY5" fmla="*/ 2250 h 13725324"/>
              <a:gd name="connsiteX0" fmla="*/ 16077 w 9642953"/>
              <a:gd name="connsiteY0" fmla="*/ 225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585921 w 9642953"/>
              <a:gd name="connsiteY4" fmla="*/ 6751320 h 13725324"/>
              <a:gd name="connsiteX5" fmla="*/ 16077 w 9642953"/>
              <a:gd name="connsiteY5" fmla="*/ 2250 h 13725324"/>
              <a:gd name="connsiteX0" fmla="*/ 16077 w 9642953"/>
              <a:gd name="connsiteY0" fmla="*/ 2250 h 13725324"/>
              <a:gd name="connsiteX1" fmla="*/ 8880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585921 w 9642953"/>
              <a:gd name="connsiteY4" fmla="*/ 6751320 h 13725324"/>
              <a:gd name="connsiteX5" fmla="*/ 16077 w 9642953"/>
              <a:gd name="connsiteY5" fmla="*/ 2250 h 13725324"/>
              <a:gd name="connsiteX0" fmla="*/ 16077 w 8880953"/>
              <a:gd name="connsiteY0" fmla="*/ 2250 h 13741400"/>
              <a:gd name="connsiteX1" fmla="*/ 8880953 w 8880953"/>
              <a:gd name="connsiteY1" fmla="*/ 0 h 13741400"/>
              <a:gd name="connsiteX2" fmla="*/ 8880953 w 8880953"/>
              <a:gd name="connsiteY2" fmla="*/ 13741400 h 13741400"/>
              <a:gd name="connsiteX3" fmla="*/ 0 w 8880953"/>
              <a:gd name="connsiteY3" fmla="*/ 13725324 h 13741400"/>
              <a:gd name="connsiteX4" fmla="*/ 2585921 w 8880953"/>
              <a:gd name="connsiteY4" fmla="*/ 6751320 h 13741400"/>
              <a:gd name="connsiteX5" fmla="*/ 16077 w 8880953"/>
              <a:gd name="connsiteY5" fmla="*/ 2250 h 13741400"/>
              <a:gd name="connsiteX0" fmla="*/ 16077 w 8880953"/>
              <a:gd name="connsiteY0" fmla="*/ 2250 h 13725324"/>
              <a:gd name="connsiteX1" fmla="*/ 8880953 w 8880953"/>
              <a:gd name="connsiteY1" fmla="*/ 0 h 13725324"/>
              <a:gd name="connsiteX2" fmla="*/ 8880953 w 8880953"/>
              <a:gd name="connsiteY2" fmla="*/ 13718251 h 13725324"/>
              <a:gd name="connsiteX3" fmla="*/ 0 w 8880953"/>
              <a:gd name="connsiteY3" fmla="*/ 13725324 h 13725324"/>
              <a:gd name="connsiteX4" fmla="*/ 2585921 w 8880953"/>
              <a:gd name="connsiteY4" fmla="*/ 6751320 h 13725324"/>
              <a:gd name="connsiteX5" fmla="*/ 16077 w 8880953"/>
              <a:gd name="connsiteY5" fmla="*/ 2250 h 13725324"/>
              <a:gd name="connsiteX0" fmla="*/ 16077 w 8880953"/>
              <a:gd name="connsiteY0" fmla="*/ 2250 h 13729825"/>
              <a:gd name="connsiteX1" fmla="*/ 8880953 w 8880953"/>
              <a:gd name="connsiteY1" fmla="*/ 0 h 13729825"/>
              <a:gd name="connsiteX2" fmla="*/ 8869379 w 8880953"/>
              <a:gd name="connsiteY2" fmla="*/ 13729825 h 13729825"/>
              <a:gd name="connsiteX3" fmla="*/ 0 w 8880953"/>
              <a:gd name="connsiteY3" fmla="*/ 13725324 h 13729825"/>
              <a:gd name="connsiteX4" fmla="*/ 2585921 w 8880953"/>
              <a:gd name="connsiteY4" fmla="*/ 6751320 h 13729825"/>
              <a:gd name="connsiteX5" fmla="*/ 16077 w 8880953"/>
              <a:gd name="connsiteY5" fmla="*/ 2250 h 13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0953" h="13729825">
                <a:moveTo>
                  <a:pt x="16077" y="2250"/>
                </a:moveTo>
                <a:lnTo>
                  <a:pt x="8880953" y="0"/>
                </a:lnTo>
                <a:lnTo>
                  <a:pt x="8869379" y="13729825"/>
                </a:lnTo>
                <a:lnTo>
                  <a:pt x="0" y="13725324"/>
                </a:lnTo>
                <a:lnTo>
                  <a:pt x="2585921" y="6751320"/>
                </a:lnTo>
                <a:lnTo>
                  <a:pt x="16077" y="2250"/>
                </a:ln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B8B226-C026-5B41-8DF8-CE1C75FD8C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2000" y="915889"/>
            <a:ext cx="12442475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8BEC1-770E-C549-A6A1-8DF59D0475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3178357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49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8F06DF-25BF-DA43-A249-1D8E105D8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38" y="0"/>
            <a:ext cx="24382413" cy="13716000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На фон нужно вставить 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2A1BFC-2E62-AF46-B06C-706D800F0B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2000" y="915889"/>
            <a:ext cx="18308288" cy="1085949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F8C3D-6D3E-D240-A05F-03CA334B26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8784157" cy="5493808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241600" y="3824935"/>
            <a:ext cx="6577044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42000" y="1630363"/>
            <a:ext cx="18308288" cy="1473200"/>
          </a:xfrm>
        </p:spPr>
        <p:txBody>
          <a:bodyPr tIns="216000" rIns="0" anchor="t"/>
          <a:lstStyle>
            <a:lvl1pPr>
              <a:defRPr baseline="0"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59F20745-D3B4-E445-AF16-337808FC88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1999" y="3828862"/>
            <a:ext cx="1458563" cy="7334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68C071BF-C16D-9E4B-AEEF-072A72D2CB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243044" y="5304692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D1B7A5B9-7DAF-A941-AE5F-8010D004A7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41999" y="5307795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519C18FB-A744-6849-8662-B416DEBDF17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243044" y="6767696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4406C1D-B142-5F47-9DBA-4D0B7047D1E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41999" y="6770799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2BEC180E-3B2E-8640-8FD3-C1E1AC2375D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243044" y="8226447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A0B4DC4D-EBAE-5742-8F8D-6B3F47BCCE3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041999" y="8229550"/>
            <a:ext cx="1458563" cy="7160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2D16315E-6FEC-174B-B128-E5925E3BF57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243044" y="9689734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5142D94-0E1F-2049-A2D9-0B85288052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041999" y="9687521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0A800AF3-5748-4E43-804C-FC43E17766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43044" y="11155988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EDE561E0-4221-244D-9277-8CEBC45B769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041999" y="11153775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9B3E06BA-02B6-454D-8FF6-9F34EB7F266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4772407" y="3824935"/>
            <a:ext cx="6577044" cy="73912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6B97D422-B3E5-1D45-ADF1-E96D651934A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2572806" y="3828862"/>
            <a:ext cx="1458563" cy="73342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A027CAEB-994C-F846-BC00-4FACCD445DA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4773851" y="5304692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DCC82649-AFC6-C546-B02B-707A8BFB64EA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2572806" y="5307795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3" name="Текст 6">
            <a:extLst>
              <a:ext uri="{FF2B5EF4-FFF2-40B4-BE49-F238E27FC236}">
                <a16:creationId xmlns:a16="http://schemas.microsoft.com/office/drawing/2014/main" id="{785F48D9-DFBF-F543-A309-A41926032259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4773851" y="6767696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66" name="Текст 3">
            <a:extLst>
              <a:ext uri="{FF2B5EF4-FFF2-40B4-BE49-F238E27FC236}">
                <a16:creationId xmlns:a16="http://schemas.microsoft.com/office/drawing/2014/main" id="{D070534D-117D-5D45-A37B-B8EA2D6523C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2572806" y="6770799"/>
            <a:ext cx="1458563" cy="723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CACCE557-BB3B-0A4E-AA6C-0DF5ABD7E68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4773851" y="8226447"/>
            <a:ext cx="6577044" cy="72145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68" name="Текст 3">
            <a:extLst>
              <a:ext uri="{FF2B5EF4-FFF2-40B4-BE49-F238E27FC236}">
                <a16:creationId xmlns:a16="http://schemas.microsoft.com/office/drawing/2014/main" id="{D3DEBB94-69EE-5842-9000-3509D15EACD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2572806" y="8229550"/>
            <a:ext cx="1458563" cy="7160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9" name="Текст 6">
            <a:extLst>
              <a:ext uri="{FF2B5EF4-FFF2-40B4-BE49-F238E27FC236}">
                <a16:creationId xmlns:a16="http://schemas.microsoft.com/office/drawing/2014/main" id="{88C3D922-D9E3-D743-94EE-C0562E3A27D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4773851" y="9689734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70" name="Текст 3">
            <a:extLst>
              <a:ext uri="{FF2B5EF4-FFF2-40B4-BE49-F238E27FC236}">
                <a16:creationId xmlns:a16="http://schemas.microsoft.com/office/drawing/2014/main" id="{9592070E-32D6-204B-98DD-C681B353234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2572806" y="9687521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71" name="Текст 6">
            <a:extLst>
              <a:ext uri="{FF2B5EF4-FFF2-40B4-BE49-F238E27FC236}">
                <a16:creationId xmlns:a16="http://schemas.microsoft.com/office/drawing/2014/main" id="{A5A0FFF5-8CA8-4949-AA02-7FE56AA031B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4773851" y="11155988"/>
            <a:ext cx="6577044" cy="730616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Двенадцатый раздел</a:t>
            </a:r>
          </a:p>
        </p:txBody>
      </p:sp>
      <p:sp>
        <p:nvSpPr>
          <p:cNvPr id="72" name="Текст 3">
            <a:extLst>
              <a:ext uri="{FF2B5EF4-FFF2-40B4-BE49-F238E27FC236}">
                <a16:creationId xmlns:a16="http://schemas.microsoft.com/office/drawing/2014/main" id="{1BE75190-6D2A-6E4A-9D09-464B35FDC32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2572806" y="11153775"/>
            <a:ext cx="1458563" cy="7328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91070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разделител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0" y="1639790"/>
            <a:ext cx="3298475" cy="1463773"/>
          </a:xfrm>
        </p:spPr>
        <p:txBody>
          <a:bodyPr lIns="0" tIns="0" rIns="0" bIns="18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600" b="0" i="0">
                <a:latin typeface="+mn-lt"/>
                <a:ea typeface="Yandex Sans Text Light" charset="0"/>
                <a:cs typeface="Yandex Sans Text Light" charset="0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00</a:t>
            </a:r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4202016"/>
            <a:ext cx="18308288" cy="2932209"/>
          </a:xfrm>
        </p:spPr>
        <p:txBody>
          <a:bodyPr lIns="0" tIns="0" rIns="0" bIns="162000" anchor="b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b="1" baseline="0"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01DCE-0A8B-3C45-B41F-A56E96E73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28910" y="2090254"/>
            <a:ext cx="295793" cy="553418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DC112D3D-C933-5B4D-80A2-E20728BDF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000" y="7822545"/>
            <a:ext cx="18308288" cy="4426605"/>
          </a:xfrm>
        </p:spPr>
        <p:txBody>
          <a:bodyPr tIns="0" numCol="2" spcCol="36000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dirty="0"/>
              <a:t>Содержание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660909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0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273CA4-8668-8D40-89E1-2DF41C77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600" y="3429849"/>
            <a:ext cx="21224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>
                <a:latin typeface="+mn-lt"/>
              </a:defRPr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3626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8D795-4C1C-AF42-9709-B72335385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6584850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3600" y="3429849"/>
            <a:ext cx="138987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</p:spTree>
    <p:extLst>
      <p:ext uri="{BB962C8B-B14F-4D97-AF65-F5344CB8AC3E}">
        <p14:creationId xmlns:p14="http://schemas.microsoft.com/office/powerpoint/2010/main" val="373348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6833" y="5252224"/>
            <a:ext cx="6470897" cy="238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2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/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51AF27-5FB1-0D40-AA05-42DF65248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5D4967-2BE7-CC40-970C-E59E736E9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00CE3A18-3BEE-1E48-8DB5-EFDF81BE4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B4190AE-DE9D-7B45-8685-C75786D2E2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91E2E21-1D6C-DD48-81BA-272FC2FB57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88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015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0EBDA6F-21A1-7E49-AD6B-DA4F4E7C0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D9AF63-0A12-2D4E-9664-3EE781D6F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20BF5248-E041-F94F-85C6-134408C35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72462EC-AF59-4D4E-ABCE-0C5A2D583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6584850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682A56D-E86B-DE49-A3AA-B88DB8F5C2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13600" y="3429850"/>
            <a:ext cx="13898775" cy="406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1F96D506-1E9B-A94F-BF59-F9E5F9FB61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13600" y="8208000"/>
            <a:ext cx="13898775" cy="4041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None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17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B556212-67BA-FE4E-A4C5-BEB4228D7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C2DF9-0B26-E448-AD09-5E231671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0AC953BC-6440-414F-B224-7989C8495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4DA894-71EE-8F44-BC82-1B4FD8DA66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3429849"/>
            <a:ext cx="10239275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DB96E68-4ABE-704B-AFBC-B303CF814AF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3429849"/>
            <a:ext cx="1023956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B24B671-40E4-6946-947D-AA93D59EA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38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E306CA0-176F-4945-A654-2DBE4D1D5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339929-65BC-754B-AF8C-4F30167D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BA1667F9-A8AD-E64B-A003-654CEF80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6CE419A-D9BE-DA49-96A7-91BE433CB6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1" y="3429849"/>
            <a:ext cx="6584850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0909538-8E3A-AA48-B5DC-463AB585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0033199"/>
            <a:ext cx="17565587" cy="2215951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DD0D547E-0567-2E43-BDB4-18B7397246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906758" y="3429849"/>
            <a:ext cx="6577717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F3B418F-486F-E146-96CE-6A5782E1AE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6231516" y="3429849"/>
            <a:ext cx="658085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149087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CBCA59-A27E-6F49-9EC9-3C2864EB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9D87B5-8C87-984D-8958-FBC95639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3FC09214-3A10-8149-B5D5-03C5DB0DE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85647C1-EE1C-7F44-8C28-ACEB3FC080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600" y="5641200"/>
            <a:ext cx="10239275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E789020-B7CC-3649-8BFF-F3DCDA17E88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2572806" y="5641200"/>
            <a:ext cx="10239569" cy="66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F820E3BF-EFD7-3F46-A713-6D087614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94B867F9-5BE9-B348-BC8F-0600AA812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2806" y="3441600"/>
            <a:ext cx="10239274" cy="1857475"/>
          </a:xfrm>
        </p:spPr>
        <p:txBody>
          <a:bodyPr tIns="17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792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46248E-F3FC-6345-9529-CFA085A39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78A705-AB97-1841-9C7A-780231BD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240A0DF0-5686-A049-8194-F9C6A0B54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CA47866-DF59-C248-8DD9-3EA96B5D2F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7599" y="3455988"/>
            <a:ext cx="21224776" cy="7326312"/>
          </a:xfrm>
          <a:prstGeom prst="rect">
            <a:avLst/>
          </a:prstGeom>
        </p:spPr>
        <p:txBody>
          <a:bodyPr vert="horz" lIns="0" tIns="0" rIns="0" bIns="251999" rtlCol="0" anchor="ctr" anchorCtr="1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 или видео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887191F8-B8A1-8346-B126-212646171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11121681"/>
            <a:ext cx="17565587" cy="1127469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52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ктограмма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BBC7DF-D873-E246-A3AC-A27D9B15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6478937-D477-5C45-B143-3DE51713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2DE7455-C677-0147-BD3F-8159DEFAF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D759DB2-5A2A-B441-923F-157EFDC160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06400" y="3440009"/>
            <a:ext cx="13905975" cy="7342291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849F259-E97D-C24B-8BF0-C7DFA2E03D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35300" y="5903400"/>
            <a:ext cx="2938463" cy="2461556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424798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D2F2E9B-267A-D74E-BDE4-F0545E327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10A1FE-E1CA-254D-BA86-1C6AB5725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34013F25-78B4-4141-97A7-04B0123FC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A719755-02DF-A443-B9A4-22DBA092A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25FAA23-D708-2F47-89EE-1506A238C1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06400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95AA5DD-8F39-D943-A674-08CB46760E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230502" y="7455428"/>
            <a:ext cx="6584849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E43F7BE-93A2-0043-BFDC-BB3FA2ACAB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B25CCFA3-8B97-5A40-AA50-87E8A13E33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05224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1A3FFD3-33D2-6043-8F3D-69D7A54B974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22978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1218352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F8AC81-C369-C940-A083-BF9DDAA5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9DFE2CB-D51A-1145-BBC9-E6F46C48F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73FABF5D-A3D2-774B-90FE-1A4AC11A0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BA67519-7FF6-6A4D-AA35-DD4676EF5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4752873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7DEE891-3469-564C-B6BE-5FDA03A0E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563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ACA28A7C-23D1-B048-AD02-4F2935C55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79644" y="7455428"/>
            <a:ext cx="4747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0A210F1D-744E-964A-ACF1-3D683FC6F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7538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EA6FB9E2-4FC7-DB4A-BBC2-2B19A7FDB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807" y="7455428"/>
            <a:ext cx="4745232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88F39D33-7ADF-ED46-BCC5-341882E6AF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572650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21FFDC78-F317-FC4E-B13A-8E21382D5F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57798" y="7455428"/>
            <a:ext cx="4754577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8F1AE6B9-5E2B-C046-9C13-7810851DDB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57642" y="4234715"/>
            <a:ext cx="2925477" cy="2450678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385358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иктограмм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5880279-9E00-5746-BEDF-976B37296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23FA0BE-FCB1-DD41-9AFE-6B2C787FB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F0125504-5AC3-DA40-B8E8-E1DAF443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5FF8DA1-67B6-6442-A9F0-752AD16451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701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B711B0C0-FDBC-FC48-87F0-86BD38D7C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2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CEA5D801-8EAB-2940-8172-8C230088CE8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9872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295BD79E-FE02-FB47-89A7-EB7F457532C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371694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964D1A7-A05F-EC41-8983-D16EAA3DD0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476408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8085B9D2-B6D5-824B-B850-56C7D8D7E1C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9158326" y="4570665"/>
            <a:ext cx="2547947" cy="213442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0EDA15CB-9243-E347-BA03-78B7EC32157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984810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3F43B244-32A0-CA42-BF7C-1B7642AEC78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80365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A19F0E9B-AF51-5A4B-931E-7C089D8E904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773198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FE03F3F4-9505-9447-B902-4F8D7509E51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171516" y="7455428"/>
            <a:ext cx="3649561" cy="4060297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336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0" y="3048000"/>
            <a:ext cx="18317481" cy="7249764"/>
          </a:xfrm>
          <a:prstGeom prst="rect">
            <a:avLst/>
          </a:prstGeom>
        </p:spPr>
        <p:txBody>
          <a:bodyPr wrap="square" anchor="ctr"/>
          <a:lstStyle>
            <a:lvl1pPr marL="0" marR="0" indent="0" algn="l" defTabSz="1828709" rtl="0" eaLnBrk="1" fontAlgn="auto" latinLnBrk="0" hangingPunct="1">
              <a:lnSpc>
                <a:spcPts val="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99" baseline="0">
                <a:latin typeface="Yandex Sans Text Light" panose="02000000000000000000" pitchFamily="2" charset="-52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10674350"/>
            <a:ext cx="18302487" cy="114458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4800" baseline="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16007206" y="1897063"/>
            <a:ext cx="5342400" cy="1144587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6100" y="1955343"/>
            <a:ext cx="2329024" cy="857788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65780" y="1818513"/>
            <a:ext cx="87630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                    Логотип Сервиса</a:t>
            </a:r>
          </a:p>
        </p:txBody>
      </p:sp>
    </p:spTree>
    <p:extLst>
      <p:ext uri="{BB962C8B-B14F-4D97-AF65-F5344CB8AC3E}">
        <p14:creationId xmlns:p14="http://schemas.microsoft.com/office/powerpoint/2010/main" val="1143565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большое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0239275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10239275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572049" y="0"/>
            <a:ext cx="11810364" cy="13716000"/>
          </a:xfrm>
        </p:spPr>
        <p:txBody>
          <a:bodyPr bIns="5400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021A6DA9-00F7-2E4D-A607-2B4774BAD0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10239274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218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5864" y="12624682"/>
            <a:ext cx="11707824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5864" y="547141"/>
            <a:ext cx="13906511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172450" cy="13716000"/>
          </a:xfrm>
        </p:spPr>
        <p:txBody>
          <a:bodyPr tIns="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3759D08E-DECD-BB4C-87C7-900B554BF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06399" y="3431440"/>
            <a:ext cx="13905975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7612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31235" y="3455988"/>
            <a:ext cx="6581140" cy="8793162"/>
          </a:xfrm>
          <a:noFill/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BE36696-F982-B440-93D7-FD7AE1827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601" y="3431440"/>
            <a:ext cx="13896874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4800"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4800"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48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48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474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3896875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en-US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E07366D-205F-E342-9442-335AF82B0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28800" y="3431440"/>
            <a:ext cx="6583575" cy="881771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1pPr>
            <a:lvl2pPr marL="720000" marR="0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720000" marR="0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720000" marR="0" lvl="1" indent="-719964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720000" marR="0" lvl="2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720000" marR="0" lvl="3" indent="-715963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2111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21224776" cy="8785860"/>
          </a:xfrm>
        </p:spPr>
        <p:txBody>
          <a:bodyPr tIns="468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147141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D80212A-4362-B54E-94D4-393F5D1CB6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72806" y="3463290"/>
            <a:ext cx="10239276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1725874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87599" y="3463290"/>
            <a:ext cx="658485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8A2693F-48EF-E14E-9B89-421D6299B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05504" y="3463290"/>
            <a:ext cx="6578971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D43D93D4-A86E-1248-B402-BACDE7FB57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28458" y="3463290"/>
            <a:ext cx="6583917" cy="8785860"/>
          </a:xfrm>
        </p:spPr>
        <p:txBody>
          <a:bodyPr tIns="180000" bIns="0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974351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EC28-5BE0-7E49-9412-397DBC16A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79FD6-9EE1-764D-9BF1-8C9BF659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612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61AA1D6-93BC-7E46-B43D-C6BE24CBC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2000" y="10050462"/>
            <a:ext cx="12449174" cy="1828801"/>
          </a:xfrm>
        </p:spPr>
        <p:txBody>
          <a:bodyPr lIns="0" tIns="0" rIns="0" bIns="270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r>
              <a:rPr lang="ru-RU" dirty="0"/>
              <a:t>Автор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2160" y="3111500"/>
            <a:ext cx="19406838" cy="6213475"/>
          </a:xfrm>
        </p:spPr>
        <p:txBody>
          <a:bodyPr tIns="180000" anchor="ctr">
            <a:noAutofit/>
          </a:bodyPr>
          <a:lstStyle>
            <a:lvl1pPr marL="0" indent="0"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9600" baseline="0"/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61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чёрный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3B634B-388F-A448-9977-928240B53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750DB9-1050-F946-A127-D0A81371C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E93341BD-A05E-7146-B509-3E298CC0F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78235F-978B-214B-8415-D194E2679F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1537" y="3104579"/>
            <a:ext cx="21220838" cy="9144571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176321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NDA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0" y="3048000"/>
            <a:ext cx="18317481" cy="7249763"/>
          </a:xfrm>
          <a:prstGeom prst="rect">
            <a:avLst/>
          </a:prstGeom>
        </p:spPr>
        <p:txBody>
          <a:bodyPr anchor="ctr"/>
          <a:lstStyle>
            <a:lvl1pPr marL="0" marR="0" indent="0" algn="l" defTabSz="1828709" rtl="0" eaLnBrk="1" fontAlgn="auto" latinLnBrk="0" hangingPunct="1">
              <a:lnSpc>
                <a:spcPts val="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99">
                <a:latin typeface="Yandex Sans Text Light" panose="02000000000000000000" pitchFamily="2" charset="-52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0" y="10674350"/>
            <a:ext cx="18302487" cy="114458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206" y="1963435"/>
            <a:ext cx="1527082" cy="98732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6100" y="1955343"/>
            <a:ext cx="2329024" cy="857788"/>
          </a:xfrm>
          <a:prstGeom prst="rect">
            <a:avLst/>
          </a:prstGeom>
        </p:spPr>
      </p:pic>
      <p:sp>
        <p:nvSpPr>
          <p:cNvPr id="10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65780" y="1818513"/>
            <a:ext cx="87630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 b="0" i="0" baseline="0">
                <a:latin typeface="Yandex Sans Text Thin" charset="0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                    Логотип Сервиса</a:t>
            </a:r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3">
          <p15:clr>
            <a:srgbClr val="FBAE40"/>
          </p15:clr>
        </p15:guide>
        <p15:guide id="2" orient="horz" pos="143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CB4852-24CC-9546-8775-D111FA686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E609C07-4ABA-9149-94E6-B2C8983A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45484853-AF1C-9C4F-87F8-C9C5A3ED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C83B333-F3B4-444F-8A46-A3EA094A3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1537" y="3104579"/>
            <a:ext cx="21220838" cy="9144571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600"/>
              </a:spcBef>
              <a:defRPr b="0" i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4207147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5">
            <a:extLst>
              <a:ext uri="{FF2B5EF4-FFF2-40B4-BE49-F238E27FC236}">
                <a16:creationId xmlns:a16="http://schemas.microsoft.com/office/drawing/2014/main" id="{C09B87DF-F74F-C84C-8E71-045F945C6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4665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83029A49-DE31-E64A-A86E-7056DB181F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dirty="0"/>
              <a:t>Спасибо</a:t>
            </a:r>
          </a:p>
        </p:txBody>
      </p:sp>
      <p:sp>
        <p:nvSpPr>
          <p:cNvPr id="20" name="Текст 13">
            <a:extLst>
              <a:ext uri="{FF2B5EF4-FFF2-40B4-BE49-F238E27FC236}">
                <a16:creationId xmlns:a16="http://schemas.microsoft.com/office/drawing/2014/main" id="{6DE52A79-8184-B048-AE45-4960F2F1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1609" y="10044472"/>
            <a:ext cx="8418554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189F932A-831C-6E4F-83E8-CFBA348AF3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1607" y="10788728"/>
            <a:ext cx="8418555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71328253-70E3-5C47-993B-51E50AED83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id="{6A552FD6-ABD1-D64D-9FF6-E553B0A556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id="{7207650D-8903-7C4E-9AEE-D86AEB38CA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568741" y="10044472"/>
            <a:ext cx="8781460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3BB70EA8-80F5-E34B-BB07-E65613EA8D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68739" y="10788728"/>
            <a:ext cx="8781461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pic>
        <p:nvPicPr>
          <p:cNvPr id="18" name="Изображение 6">
            <a:extLst>
              <a:ext uri="{FF2B5EF4-FFF2-40B4-BE49-F238E27FC236}">
                <a16:creationId xmlns:a16="http://schemas.microsoft.com/office/drawing/2014/main" id="{AB3E2125-805D-EE4F-87E3-DE7492918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780" y="1963034"/>
            <a:ext cx="2289465" cy="877368"/>
          </a:xfrm>
          <a:prstGeom prst="rect">
            <a:avLst/>
          </a:prstGeom>
        </p:spPr>
      </p:pic>
      <p:sp>
        <p:nvSpPr>
          <p:cNvPr id="19" name="Рисунок 7">
            <a:extLst>
              <a:ext uri="{FF2B5EF4-FFF2-40B4-BE49-F238E27FC236}">
                <a16:creationId xmlns:a16="http://schemas.microsoft.com/office/drawing/2014/main" id="{8D7C290C-5BB6-D14F-95C8-1FAE5375BC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9652" y="1748278"/>
            <a:ext cx="8763000" cy="12192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id="{5703AFA8-3BF4-5544-A3BC-2BAD9D5865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  <p:sp>
        <p:nvSpPr>
          <p:cNvPr id="31" name="Рисунок 10">
            <a:extLst>
              <a:ext uri="{FF2B5EF4-FFF2-40B4-BE49-F238E27FC236}">
                <a16:creationId xmlns:a16="http://schemas.microsoft.com/office/drawing/2014/main" id="{EDCF3707-D507-EE43-908E-05F8BD123C2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992036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338C2023-7709-FA4E-82B3-344C61A157E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992036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4" name="Рисунок 10">
            <a:extLst>
              <a:ext uri="{FF2B5EF4-FFF2-40B4-BE49-F238E27FC236}">
                <a16:creationId xmlns:a16="http://schemas.microsoft.com/office/drawing/2014/main" id="{FEEA7C5F-02DF-494E-A3DD-371DBF79D42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475501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5" name="Рисунок 10">
            <a:extLst>
              <a:ext uri="{FF2B5EF4-FFF2-40B4-BE49-F238E27FC236}">
                <a16:creationId xmlns:a16="http://schemas.microsoft.com/office/drawing/2014/main" id="{234FC2DF-131A-424E-98BF-B350AB6AFA2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475501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344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000" y="3477893"/>
            <a:ext cx="18308288" cy="3656332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Thanks</a:t>
            </a:r>
            <a:endParaRPr lang="ru-RU" dirty="0"/>
          </a:p>
        </p:txBody>
      </p:sp>
      <p:pic>
        <p:nvPicPr>
          <p:cNvPr id="18" name="Изображение 8">
            <a:extLst>
              <a:ext uri="{FF2B5EF4-FFF2-40B4-BE49-F238E27FC236}">
                <a16:creationId xmlns:a16="http://schemas.microsoft.com/office/drawing/2014/main" id="{2C0343D3-CA16-7749-A263-ADF949D82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939" y="1884224"/>
            <a:ext cx="2329024" cy="857788"/>
          </a:xfrm>
          <a:prstGeom prst="rect">
            <a:avLst/>
          </a:prstGeom>
        </p:spPr>
      </p:pic>
      <p:sp>
        <p:nvSpPr>
          <p:cNvPr id="19" name="Рисунок 7">
            <a:extLst>
              <a:ext uri="{FF2B5EF4-FFF2-40B4-BE49-F238E27FC236}">
                <a16:creationId xmlns:a16="http://schemas.microsoft.com/office/drawing/2014/main" id="{5FBA08AF-E014-AD48-95B1-8F45C4B748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60775" y="1748278"/>
            <a:ext cx="8763000" cy="12192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F2574A9F-233D-434C-9F6B-21A5352744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 или </a:t>
            </a:r>
            <a:r>
              <a:rPr lang="en-US" dirty="0"/>
              <a:t>NDA</a:t>
            </a:r>
            <a:endParaRPr lang="ru-RU" dirty="0"/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EAE55469-0C21-1A45-9E51-211C7A9BF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2000" y="7496175"/>
            <a:ext cx="8418163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47CE952D-A80F-7D46-9DDA-3082D6B78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2000" y="8553438"/>
            <a:ext cx="8418163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FFF86162-5146-A34A-8041-62C28A169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66751" y="7496175"/>
            <a:ext cx="8783537" cy="820513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7E81EC0E-C936-F047-BCBE-336A7C2928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66751" y="8553438"/>
            <a:ext cx="8783537" cy="1125550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>
                <a:latin typeface="+mn-lt"/>
              </a:defRPr>
            </a:lvl1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1BD774AD-5E7F-E840-8C33-B151995FE97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992036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DB250544-28AA-8443-8C89-1C2284A77F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992036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5" name="Рисунок 10">
            <a:extLst>
              <a:ext uri="{FF2B5EF4-FFF2-40B4-BE49-F238E27FC236}">
                <a16:creationId xmlns:a16="http://schemas.microsoft.com/office/drawing/2014/main" id="{94A8308A-2698-E24C-8AEA-822C5EA2655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475501" y="10830539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6" name="Рисунок 10">
            <a:extLst>
              <a:ext uri="{FF2B5EF4-FFF2-40B4-BE49-F238E27FC236}">
                <a16:creationId xmlns:a16="http://schemas.microsoft.com/office/drawing/2014/main" id="{5A3327EC-3702-7445-84A6-E66DB496B24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475501" y="10092416"/>
            <a:ext cx="432688" cy="433250"/>
          </a:xfrm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id="{1F9C788A-0539-844B-A9E2-7E5787FDC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1609" y="10044472"/>
            <a:ext cx="8418554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8" name="Текст 13">
            <a:extLst>
              <a:ext uri="{FF2B5EF4-FFF2-40B4-BE49-F238E27FC236}">
                <a16:creationId xmlns:a16="http://schemas.microsoft.com/office/drawing/2014/main" id="{D00BA3AD-071F-454D-9E76-04A384CEB4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1607" y="10788728"/>
            <a:ext cx="8418555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39" name="Текст 13">
            <a:extLst>
              <a:ext uri="{FF2B5EF4-FFF2-40B4-BE49-F238E27FC236}">
                <a16:creationId xmlns:a16="http://schemas.microsoft.com/office/drawing/2014/main" id="{0801B247-141C-BF4E-B3B8-67528581BE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568741" y="10044472"/>
            <a:ext cx="8781460" cy="737030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login</a:t>
            </a:r>
            <a:r>
              <a:rPr lang="ru-RU" dirty="0"/>
              <a:t>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40" name="Текст 13">
            <a:extLst>
              <a:ext uri="{FF2B5EF4-FFF2-40B4-BE49-F238E27FC236}">
                <a16:creationId xmlns:a16="http://schemas.microsoft.com/office/drawing/2014/main" id="{71D4666A-7E76-4242-BF15-CECA56F777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68739" y="10788728"/>
            <a:ext cx="8781461" cy="720187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</p:spTree>
    <p:extLst>
      <p:ext uri="{BB962C8B-B14F-4D97-AF65-F5344CB8AC3E}">
        <p14:creationId xmlns:p14="http://schemas.microsoft.com/office/powerpoint/2010/main" val="118760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57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048000"/>
            <a:ext cx="18317481" cy="724976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4000"/>
              </a:lnSpc>
              <a:defRPr sz="11999">
                <a:latin typeface="Yandex Sans Text Light" panose="020000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053556" y="1294841"/>
            <a:ext cx="18273713" cy="763587"/>
          </a:xfrm>
        </p:spPr>
        <p:txBody>
          <a:bodyPr tIns="0" anchor="t"/>
          <a:lstStyle>
            <a:lvl1pPr marL="0" indent="0">
              <a:buNone/>
              <a:defRPr sz="4800">
                <a:solidFill>
                  <a:schemeClr val="tx1"/>
                </a:solidFill>
                <a:latin typeface="Yandex Sans Text Thin" pitchFamily="2" charset="-52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206" y="12734400"/>
            <a:ext cx="1525587" cy="4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2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22131337" cy="1511300"/>
          </a:xfrm>
          <a:prstGeom prst="rect">
            <a:avLst/>
          </a:prstGeom>
        </p:spPr>
        <p:txBody>
          <a:bodyPr anchor="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048000"/>
            <a:ext cx="19461162" cy="9158288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/>
            </a:lvl1pPr>
            <a:lvl2pPr marL="0" indent="-72000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 baseline="0"/>
            </a:lvl3pPr>
            <a:lvl4pPr marL="1512000" indent="-720000">
              <a:lnSpc>
                <a:spcPts val="6000"/>
              </a:lnSpc>
              <a:spcBef>
                <a:spcPts val="3000"/>
              </a:spcBef>
              <a:spcAft>
                <a:spcPts val="0"/>
              </a:spcAft>
              <a:defRPr/>
            </a:lvl4pPr>
            <a:lvl5pPr>
              <a:lnSpc>
                <a:spcPts val="6000"/>
              </a:lnSpc>
              <a:spcBef>
                <a:spcPts val="3000"/>
              </a:spcBef>
              <a:spcAft>
                <a:spcPts val="3000"/>
              </a:spcAft>
              <a:defRPr sz="4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0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048000"/>
            <a:ext cx="22124509" cy="915828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12687300"/>
            <a:ext cx="19461162" cy="381602"/>
          </a:xfrm>
          <a:prstGeom prst="rect">
            <a:avLst/>
          </a:prstGeom>
        </p:spPr>
        <p:txBody>
          <a:bodyPr vert="horz" lIns="0" tIns="324000" rIns="91440" bIns="0" rtlCol="0" anchor="b"/>
          <a:lstStyle>
            <a:lvl1pPr algn="l">
              <a:lnSpc>
                <a:spcPts val="3400"/>
              </a:lnSpc>
              <a:defRPr sz="3000" baseline="0">
                <a:solidFill>
                  <a:schemeClr val="tx1"/>
                </a:solidFill>
                <a:latin typeface="Yandex Sans Text Light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10700" y="12687300"/>
            <a:ext cx="1144587" cy="381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chemeClr val="tx1"/>
                </a:solidFill>
                <a:latin typeface="Yandex Sans Text Light" panose="02000000000000000000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000" y="762002"/>
            <a:ext cx="22124509" cy="1135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1232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685" r:id="rId3"/>
    <p:sldLayoutId id="2147483711" r:id="rId4"/>
    <p:sldLayoutId id="2147483719" r:id="rId5"/>
    <p:sldLayoutId id="2147483720" r:id="rId6"/>
    <p:sldLayoutId id="2147483714" r:id="rId7"/>
    <p:sldLayoutId id="2147483690" r:id="rId8"/>
    <p:sldLayoutId id="2147483716" r:id="rId9"/>
    <p:sldLayoutId id="2147483733" r:id="rId10"/>
    <p:sldLayoutId id="2147483696" r:id="rId11"/>
    <p:sldLayoutId id="2147483702" r:id="rId12"/>
    <p:sldLayoutId id="2147483701" r:id="rId13"/>
    <p:sldLayoutId id="2147483700" r:id="rId14"/>
    <p:sldLayoutId id="2147483732" r:id="rId15"/>
    <p:sldLayoutId id="2147483699" r:id="rId16"/>
    <p:sldLayoutId id="2147483698" r:id="rId17"/>
    <p:sldLayoutId id="2147483703" r:id="rId18"/>
    <p:sldLayoutId id="2147483734" r:id="rId19"/>
    <p:sldLayoutId id="2147483705" r:id="rId20"/>
    <p:sldLayoutId id="2147483706" r:id="rId21"/>
    <p:sldLayoutId id="2147483717" r:id="rId22"/>
    <p:sldLayoutId id="2147483691" r:id="rId23"/>
    <p:sldLayoutId id="2147483730" r:id="rId24"/>
    <p:sldLayoutId id="2147483735" r:id="rId25"/>
    <p:sldLayoutId id="2147483736" r:id="rId26"/>
  </p:sldLayoutIdLst>
  <p:hf hdr="0" dt="0"/>
  <p:txStyles>
    <p:titleStyle>
      <a:lvl1pPr algn="l" defTabSz="1828709" rtl="0" eaLnBrk="1" latinLnBrk="0" hangingPunct="1">
        <a:lnSpc>
          <a:spcPts val="10000"/>
        </a:lnSpc>
        <a:spcBef>
          <a:spcPct val="0"/>
        </a:spcBef>
        <a:buNone/>
        <a:defRPr sz="8000" kern="1200">
          <a:solidFill>
            <a:schemeClr val="tx1"/>
          </a:solidFill>
          <a:latin typeface="Yandex Sans Text Regular" pitchFamily="2" charset="-52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ts val="6000"/>
        </a:lnSpc>
        <a:spcBef>
          <a:spcPts val="3000"/>
        </a:spcBef>
        <a:spcAft>
          <a:spcPts val="3000"/>
        </a:spcAft>
        <a:buFontTx/>
        <a:buNone/>
        <a:defRPr sz="4800" kern="1200">
          <a:solidFill>
            <a:schemeClr val="tx1"/>
          </a:solidFill>
          <a:latin typeface="Yandex Sans Text Light" panose="02000000000000000000" pitchFamily="2" charset="-52"/>
          <a:ea typeface="+mn-ea"/>
          <a:cs typeface="+mn-cs"/>
        </a:defRPr>
      </a:lvl1pPr>
      <a:lvl2pPr marL="0" indent="-720000" algn="l" defTabSz="1908000" rtl="0" eaLnBrk="1" latinLnBrk="0" hangingPunct="1">
        <a:lnSpc>
          <a:spcPts val="6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Impact" panose="020B0806030902050204" pitchFamily="34" charset="0"/>
        <a:buChar char="▌"/>
        <a:defRPr sz="4800" kern="1200" baseline="0">
          <a:solidFill>
            <a:schemeClr val="tx1"/>
          </a:solidFill>
          <a:latin typeface="Yandex Sans Text Regular" pitchFamily="2" charset="-52"/>
          <a:ea typeface="+mn-ea"/>
          <a:cs typeface="+mn-cs"/>
        </a:defRPr>
      </a:lvl2pPr>
      <a:lvl3pPr marL="1512000" indent="-720000" algn="l" defTabSz="1828709" rtl="0" eaLnBrk="1" latinLnBrk="0" hangingPunct="1">
        <a:lnSpc>
          <a:spcPts val="6000"/>
        </a:lnSpc>
        <a:spcBef>
          <a:spcPts val="3000"/>
        </a:spcBef>
        <a:spcAft>
          <a:spcPts val="0"/>
        </a:spcAft>
        <a:buSzPct val="150000"/>
        <a:buFont typeface="Yandex Sans Text Light" panose="02000000000000000000" pitchFamily="2" charset="-52"/>
        <a:buChar char="›"/>
        <a:defRPr sz="4800" kern="1200">
          <a:solidFill>
            <a:schemeClr val="tx1"/>
          </a:solidFill>
          <a:latin typeface="Yandex Sans Text Light" panose="02000000000000000000" pitchFamily="2" charset="-52"/>
          <a:ea typeface="+mn-ea"/>
          <a:cs typeface="+mn-cs"/>
        </a:defRPr>
      </a:lvl3pPr>
      <a:lvl4pPr marL="1512000" indent="-720000" algn="l" defTabSz="1828709" rtl="0" eaLnBrk="1" latinLnBrk="0" hangingPunct="1">
        <a:lnSpc>
          <a:spcPts val="6000"/>
        </a:lnSpc>
        <a:spcBef>
          <a:spcPts val="3000"/>
        </a:spcBef>
        <a:spcAft>
          <a:spcPts val="0"/>
        </a:spcAft>
        <a:buFont typeface="+mj-lt"/>
        <a:buAutoNum type="arabicPeriod"/>
        <a:defRPr sz="4800" kern="1200">
          <a:solidFill>
            <a:schemeClr val="tx1"/>
          </a:solidFill>
          <a:latin typeface="Yandex Sans Text Light" panose="02000000000000000000" pitchFamily="2" charset="-52"/>
          <a:ea typeface="+mn-ea"/>
          <a:cs typeface="+mn-cs"/>
        </a:defRPr>
      </a:lvl4pPr>
      <a:lvl5pPr marL="0" indent="0" algn="l" defTabSz="1828709" rtl="0" eaLnBrk="1" latinLnBrk="0" hangingPunct="1">
        <a:lnSpc>
          <a:spcPts val="6000"/>
        </a:lnSpc>
        <a:spcBef>
          <a:spcPts val="3000"/>
        </a:spcBef>
        <a:spcAft>
          <a:spcPts val="3000"/>
        </a:spcAft>
        <a:buFontTx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pos="7439">
          <p15:clr>
            <a:srgbClr val="F26B43"/>
          </p15:clr>
        </p15:guide>
        <p15:guide id="3" pos="7199">
          <p15:clr>
            <a:srgbClr val="F26B43"/>
          </p15:clr>
        </p15:guide>
        <p15:guide id="4" pos="6958">
          <p15:clr>
            <a:srgbClr val="F26B43"/>
          </p15:clr>
        </p15:guide>
        <p15:guide id="5" pos="6718">
          <p15:clr>
            <a:srgbClr val="F26B43"/>
          </p15:clr>
        </p15:guide>
        <p15:guide id="6" pos="6478">
          <p15:clr>
            <a:srgbClr val="F26B43"/>
          </p15:clr>
        </p15:guide>
        <p15:guide id="7" pos="6237">
          <p15:clr>
            <a:srgbClr val="F26B43"/>
          </p15:clr>
        </p15:guide>
        <p15:guide id="8" pos="5997">
          <p15:clr>
            <a:srgbClr val="F26B43"/>
          </p15:clr>
        </p15:guide>
        <p15:guide id="9" pos="5756">
          <p15:clr>
            <a:srgbClr val="F26B43"/>
          </p15:clr>
        </p15:guide>
        <p15:guide id="10" pos="5516">
          <p15:clr>
            <a:srgbClr val="F26B43"/>
          </p15:clr>
        </p15:guide>
        <p15:guide id="11" pos="5276">
          <p15:clr>
            <a:srgbClr val="F26B43"/>
          </p15:clr>
        </p15:guide>
        <p15:guide id="12" pos="5035">
          <p15:clr>
            <a:srgbClr val="F26B43"/>
          </p15:clr>
        </p15:guide>
        <p15:guide id="13" pos="4555">
          <p15:clr>
            <a:srgbClr val="F26B43"/>
          </p15:clr>
        </p15:guide>
        <p15:guide id="14" pos="4795">
          <p15:clr>
            <a:srgbClr val="F26B43"/>
          </p15:clr>
        </p15:guide>
        <p15:guide id="15" pos="4314">
          <p15:clr>
            <a:srgbClr val="F26B43"/>
          </p15:clr>
        </p15:guide>
        <p15:guide id="16" pos="4074">
          <p15:clr>
            <a:srgbClr val="F26B43"/>
          </p15:clr>
        </p15:guide>
        <p15:guide id="17" pos="3353">
          <p15:clr>
            <a:srgbClr val="F26B43"/>
          </p15:clr>
        </p15:guide>
        <p15:guide id="18" pos="3833">
          <p15:clr>
            <a:srgbClr val="F26B43"/>
          </p15:clr>
        </p15:guide>
        <p15:guide id="19" pos="3112">
          <p15:clr>
            <a:srgbClr val="F26B43"/>
          </p15:clr>
        </p15:guide>
        <p15:guide id="20" pos="2872">
          <p15:clr>
            <a:srgbClr val="F26B43"/>
          </p15:clr>
        </p15:guide>
        <p15:guide id="21" pos="2632">
          <p15:clr>
            <a:srgbClr val="F26B43"/>
          </p15:clr>
        </p15:guide>
        <p15:guide id="23" pos="3593">
          <p15:clr>
            <a:srgbClr val="F26B43"/>
          </p15:clr>
        </p15:guide>
        <p15:guide id="25" pos="7920">
          <p15:clr>
            <a:srgbClr val="F26B43"/>
          </p15:clr>
        </p15:guide>
        <p15:guide id="27" pos="8401">
          <p15:clr>
            <a:srgbClr val="F26B43"/>
          </p15:clr>
        </p15:guide>
        <p15:guide id="28" pos="8641">
          <p15:clr>
            <a:srgbClr val="F26B43"/>
          </p15:clr>
        </p15:guide>
        <p15:guide id="29" pos="8881">
          <p15:clr>
            <a:srgbClr val="F26B43"/>
          </p15:clr>
        </p15:guide>
        <p15:guide id="30" pos="9122">
          <p15:clr>
            <a:srgbClr val="F26B43"/>
          </p15:clr>
        </p15:guide>
        <p15:guide id="31" pos="9362">
          <p15:clr>
            <a:srgbClr val="F26B43"/>
          </p15:clr>
        </p15:guide>
        <p15:guide id="32" pos="9603">
          <p15:clr>
            <a:srgbClr val="F26B43"/>
          </p15:clr>
        </p15:guide>
        <p15:guide id="33" pos="10083">
          <p15:clr>
            <a:srgbClr val="F26B43"/>
          </p15:clr>
        </p15:guide>
        <p15:guide id="34" pos="9843">
          <p15:clr>
            <a:srgbClr val="F26B43"/>
          </p15:clr>
        </p15:guide>
        <p15:guide id="35" pos="10324">
          <p15:clr>
            <a:srgbClr val="F26B43"/>
          </p15:clr>
        </p15:guide>
        <p15:guide id="36" pos="11516">
          <p15:clr>
            <a:srgbClr val="F26B43"/>
          </p15:clr>
        </p15:guide>
        <p15:guide id="37" pos="10804">
          <p15:clr>
            <a:srgbClr val="F26B43"/>
          </p15:clr>
        </p15:guide>
        <p15:guide id="38" pos="10564">
          <p15:clr>
            <a:srgbClr val="F26B43"/>
          </p15:clr>
        </p15:guide>
        <p15:guide id="39" pos="11045">
          <p15:clr>
            <a:srgbClr val="F26B43"/>
          </p15:clr>
        </p15:guide>
        <p15:guide id="40" pos="11285">
          <p15:clr>
            <a:srgbClr val="F26B43"/>
          </p15:clr>
        </p15:guide>
        <p15:guide id="41" pos="11766">
          <p15:clr>
            <a:srgbClr val="F26B43"/>
          </p15:clr>
        </p15:guide>
        <p15:guide id="42" pos="12006">
          <p15:clr>
            <a:srgbClr val="F26B43"/>
          </p15:clr>
        </p15:guide>
        <p15:guide id="43" pos="12487">
          <p15:clr>
            <a:srgbClr val="F26B43"/>
          </p15:clr>
        </p15:guide>
        <p15:guide id="44" pos="12247">
          <p15:clr>
            <a:srgbClr val="F26B43"/>
          </p15:clr>
        </p15:guide>
        <p15:guide id="45" pos="12727">
          <p15:clr>
            <a:srgbClr val="F26B43"/>
          </p15:clr>
        </p15:guide>
        <p15:guide id="46" pos="12968">
          <p15:clr>
            <a:srgbClr val="F26B43"/>
          </p15:clr>
        </p15:guide>
        <p15:guide id="47" pos="13208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4080">
          <p15:clr>
            <a:srgbClr val="F26B43"/>
          </p15:clr>
        </p15:guide>
        <p15:guide id="50" orient="horz" pos="3839">
          <p15:clr>
            <a:srgbClr val="F26B43"/>
          </p15:clr>
        </p15:guide>
        <p15:guide id="51" orient="horz" pos="3118">
          <p15:clr>
            <a:srgbClr val="F26B43"/>
          </p15:clr>
        </p15:guide>
        <p15:guide id="52" orient="horz" pos="2878">
          <p15:clr>
            <a:srgbClr val="F26B43"/>
          </p15:clr>
        </p15:guide>
        <p15:guide id="53" orient="horz" pos="2637">
          <p15:clr>
            <a:srgbClr val="F26B43"/>
          </p15:clr>
        </p15:guide>
        <p15:guide id="54" orient="horz" pos="2397">
          <p15:clr>
            <a:srgbClr val="F26B43"/>
          </p15:clr>
        </p15:guide>
        <p15:guide id="55" orient="horz" pos="2157">
          <p15:clr>
            <a:srgbClr val="F26B43"/>
          </p15:clr>
        </p15:guide>
        <p15:guide id="56" orient="horz" pos="1916">
          <p15:clr>
            <a:srgbClr val="F26B43"/>
          </p15:clr>
        </p15:guide>
        <p15:guide id="57" orient="horz" pos="1195">
          <p15:clr>
            <a:srgbClr val="F26B43"/>
          </p15:clr>
        </p15:guide>
        <p15:guide id="58" orient="horz" pos="955">
          <p15:clr>
            <a:srgbClr val="F26B43"/>
          </p15:clr>
        </p15:guide>
        <p15:guide id="59" orient="horz" pos="714">
          <p15:clr>
            <a:srgbClr val="F26B43"/>
          </p15:clr>
        </p15:guide>
        <p15:guide id="62" orient="horz" pos="4560">
          <p15:clr>
            <a:srgbClr val="F26B43"/>
          </p15:clr>
        </p15:guide>
        <p15:guide id="63" orient="horz" pos="4801">
          <p15:clr>
            <a:srgbClr val="F26B43"/>
          </p15:clr>
        </p15:guide>
        <p15:guide id="64" orient="horz" pos="5282">
          <p15:clr>
            <a:srgbClr val="F26B43"/>
          </p15:clr>
        </p15:guide>
        <p15:guide id="65" orient="horz" pos="5522">
          <p15:clr>
            <a:srgbClr val="F26B43"/>
          </p15:clr>
        </p15:guide>
        <p15:guide id="66" orient="horz" pos="5762">
          <p15:clr>
            <a:srgbClr val="F26B43"/>
          </p15:clr>
        </p15:guide>
        <p15:guide id="67" orient="horz" pos="6003">
          <p15:clr>
            <a:srgbClr val="F26B43"/>
          </p15:clr>
        </p15:guide>
        <p15:guide id="68" orient="horz" pos="6243">
          <p15:clr>
            <a:srgbClr val="F26B43"/>
          </p15:clr>
        </p15:guide>
        <p15:guide id="69" orient="horz" pos="6483">
          <p15:clr>
            <a:srgbClr val="F26B43"/>
          </p15:clr>
        </p15:guide>
        <p15:guide id="70" orient="horz" pos="6724">
          <p15:clr>
            <a:srgbClr val="F26B43"/>
          </p15:clr>
        </p15:guide>
        <p15:guide id="71" orient="horz" pos="6964">
          <p15:clr>
            <a:srgbClr val="F26B43"/>
          </p15:clr>
        </p15:guide>
        <p15:guide id="72" orient="horz" pos="7685">
          <p15:clr>
            <a:srgbClr val="F26B43"/>
          </p15:clr>
        </p15:guide>
        <p15:guide id="73" orient="horz" pos="7445">
          <p15:clr>
            <a:srgbClr val="F26B43"/>
          </p15:clr>
        </p15:guide>
        <p15:guide id="74" orient="horz" pos="7205">
          <p15:clr>
            <a:srgbClr val="F26B43"/>
          </p15:clr>
        </p15:guide>
        <p15:guide id="75" pos="8160">
          <p15:clr>
            <a:srgbClr val="F26B43"/>
          </p15:clr>
        </p15:guide>
        <p15:guide id="76" orient="horz" pos="3599">
          <p15:clr>
            <a:srgbClr val="F26B43"/>
          </p15:clr>
        </p15:guide>
        <p15:guide id="77" orient="horz" pos="3358">
          <p15:clr>
            <a:srgbClr val="F26B43"/>
          </p15:clr>
        </p15:guide>
        <p15:guide id="78" orient="horz" pos="5041">
          <p15:clr>
            <a:srgbClr val="F26B43"/>
          </p15:clr>
        </p15:guide>
        <p15:guide id="79" pos="2391">
          <p15:clr>
            <a:srgbClr val="F26B43"/>
          </p15:clr>
        </p15:guide>
        <p15:guide id="80" pos="2151">
          <p15:clr>
            <a:srgbClr val="F26B43"/>
          </p15:clr>
        </p15:guide>
        <p15:guide id="81" pos="1910">
          <p15:clr>
            <a:srgbClr val="F26B43"/>
          </p15:clr>
        </p15:guide>
        <p15:guide id="82" pos="1670">
          <p15:clr>
            <a:srgbClr val="F26B43"/>
          </p15:clr>
        </p15:guide>
        <p15:guide id="83" pos="1430">
          <p15:clr>
            <a:srgbClr val="F26B43"/>
          </p15:clr>
        </p15:guide>
        <p15:guide id="84" pos="1189">
          <p15:clr>
            <a:srgbClr val="F26B43"/>
          </p15:clr>
        </p15:guide>
        <p15:guide id="85" pos="949">
          <p15:clr>
            <a:srgbClr val="F26B43"/>
          </p15:clr>
        </p15:guide>
        <p15:guide id="86" pos="709">
          <p15:clr>
            <a:srgbClr val="F26B43"/>
          </p15:clr>
        </p15:guide>
        <p15:guide id="87" pos="13449">
          <p15:clr>
            <a:srgbClr val="F26B43"/>
          </p15:clr>
        </p15:guide>
        <p15:guide id="88" pos="13689">
          <p15:clr>
            <a:srgbClr val="F26B43"/>
          </p15:clr>
        </p15:guide>
        <p15:guide id="89" pos="13929">
          <p15:clr>
            <a:srgbClr val="F26B43"/>
          </p15:clr>
        </p15:guide>
        <p15:guide id="90" pos="14170">
          <p15:clr>
            <a:srgbClr val="F26B43"/>
          </p15:clr>
        </p15:guide>
        <p15:guide id="91" pos="14410">
          <p15:clr>
            <a:srgbClr val="F26B43"/>
          </p15:clr>
        </p15:guide>
        <p15:guide id="92" pos="14650">
          <p15:clr>
            <a:srgbClr val="F26B43"/>
          </p15:clr>
        </p15:guide>
        <p15:guide id="93" orient="horz" pos="4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7600" y="547141"/>
            <a:ext cx="21232812" cy="2554323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1587600" y="3431440"/>
            <a:ext cx="21224775" cy="881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96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20000"/>
        <a:buFont typeface="Arial Unicode MS" panose="020B0604020202020204" pitchFamily="34" charset="-128"/>
        <a:buChar char="▎"/>
        <a:defRPr sz="32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Yandex Sans Text Light" panose="02000000000000000000" pitchFamily="2" charset="-52"/>
        <a:buChar char="›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8">
          <p15:clr>
            <a:srgbClr val="F26B43"/>
          </p15:clr>
        </p15:guide>
        <p15:guide id="13" pos="3763">
          <p15:clr>
            <a:srgbClr val="F26B43"/>
          </p15:clr>
        </p15:guide>
        <p15:guide id="14" pos="3994">
          <p15:clr>
            <a:srgbClr val="F26B43"/>
          </p15:clr>
        </p15:guide>
        <p15:guide id="15" pos="3530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29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8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>
          <p15:clr>
            <a:srgbClr val="F26B43"/>
          </p15:clr>
        </p15:guide>
        <p15:guide id="51" orient="horz" pos="3107">
          <p15:clr>
            <a:srgbClr val="F26B43"/>
          </p15:clr>
        </p15:guide>
        <p15:guide id="52" orient="horz" pos="2875">
          <p15:clr>
            <a:srgbClr val="F26B43"/>
          </p15:clr>
        </p15:guide>
        <p15:guide id="53" orient="horz" pos="2641">
          <p15:clr>
            <a:srgbClr val="F26B43"/>
          </p15:clr>
        </p15:guide>
        <p15:guide id="54" orient="horz" pos="2408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38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>
          <p15:clr>
            <a:srgbClr val="F26B43"/>
          </p15:clr>
        </p15:guide>
        <p15:guide id="80" pos="168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93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26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>
          <p15:clr>
            <a:srgbClr val="F26B43"/>
          </p15:clr>
        </p15:guide>
        <p15:guide id="122" pos="14370">
          <p15:clr>
            <a:srgbClr val="F26B43"/>
          </p15:clr>
        </p15:guide>
        <p15:guide id="123" orient="horz" pos="571">
          <p15:clr>
            <a:srgbClr val="F26B43"/>
          </p15:clr>
        </p15:guide>
        <p15:guide id="124" orient="horz" pos="8178">
          <p15:clr>
            <a:srgbClr val="F26B43"/>
          </p15:clr>
        </p15:guide>
        <p15:guide id="125" orient="horz" pos="7946">
          <p15:clr>
            <a:srgbClr val="F26B43"/>
          </p15:clr>
        </p15:guide>
        <p15:guide id="126" orient="horz" pos="19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85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E5967-1474-C44D-8B18-32FFE98B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блокировок строк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1A7224-F044-914A-A886-B470D3E3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0" y="12095098"/>
            <a:ext cx="19461162" cy="125010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/docs/14/explicit-</a:t>
            </a:r>
            <a:r>
              <a:rPr lang="en-US" dirty="0" err="1"/>
              <a:t>locking.html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momjian.us</a:t>
            </a:r>
            <a:r>
              <a:rPr lang="en-US" dirty="0"/>
              <a:t>/main/writings/</a:t>
            </a:r>
            <a:r>
              <a:rPr lang="en-US" dirty="0" err="1"/>
              <a:t>pgsql</a:t>
            </a:r>
            <a:r>
              <a:rPr lang="en-US" dirty="0"/>
              <a:t>/</a:t>
            </a:r>
            <a:r>
              <a:rPr lang="en-US" dirty="0" err="1"/>
              <a:t>locking.pdf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5033F2-6A49-754D-854C-64D895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10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312AC2F-E42D-D845-90BA-7831111BB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DE3C73-64A1-E740-91A0-BDA3665C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134732"/>
            <a:ext cx="20107892" cy="764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0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9448E-FAD6-114F-89B5-EB42A378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Индексы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FB838D-A49B-0F43-97DE-D4EB9508B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31A1AF-4F17-8C43-8A54-A1054785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Winand</a:t>
            </a:r>
            <a:r>
              <a:rPr lang="en-US" dirty="0"/>
              <a:t>: Use the Index, Luke https://use-the-index-</a:t>
            </a:r>
            <a:r>
              <a:rPr lang="en-US" dirty="0" err="1"/>
              <a:t>luke.com</a:t>
            </a:r>
            <a:r>
              <a:rPr lang="en-US" dirty="0"/>
              <a:t>/</a:t>
            </a:r>
            <a:r>
              <a:rPr lang="en-US" dirty="0" err="1"/>
              <a:t>sql</a:t>
            </a:r>
            <a:r>
              <a:rPr lang="en-US" dirty="0"/>
              <a:t>/clustering/index-organized-clustered-index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E880CF-3ADD-5741-90C8-1557312F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11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89F54B-6412-804A-B90F-96CFC765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06" y="3225881"/>
            <a:ext cx="14072371" cy="74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6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56F04-70B7-854C-88F0-AFFAF64A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MVCC </a:t>
            </a:r>
            <a:r>
              <a:rPr lang="ru-RU" dirty="0"/>
              <a:t>и </a:t>
            </a:r>
            <a:r>
              <a:rPr lang="en-US" dirty="0" err="1"/>
              <a:t>ProcArray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5FB09-B68B-2C4B-85CB-6BA65773E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E76DD-0B4C-1E4B-B160-C79BF41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 err="1"/>
              <a:t>Momjian</a:t>
            </a:r>
            <a:r>
              <a:rPr lang="en-US" dirty="0"/>
              <a:t>: MVCC unmasked https://</a:t>
            </a:r>
            <a:r>
              <a:rPr lang="en-US" dirty="0" err="1"/>
              <a:t>momjian.us</a:t>
            </a:r>
            <a:r>
              <a:rPr lang="en-US" dirty="0"/>
              <a:t>/main/writings/</a:t>
            </a:r>
            <a:r>
              <a:rPr lang="en-US" dirty="0" err="1"/>
              <a:t>pgsql</a:t>
            </a:r>
            <a:r>
              <a:rPr lang="en-US" dirty="0"/>
              <a:t>/</a:t>
            </a:r>
            <a:r>
              <a:rPr lang="en-US" dirty="0" err="1"/>
              <a:t>mvcc.pdf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264561-8383-E443-ABB8-717B904D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FB7946-BF83-234A-A29C-9C92A912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33" y="3048000"/>
            <a:ext cx="19834931" cy="83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1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56F04-70B7-854C-88F0-AFFAF64A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MVCC </a:t>
            </a:r>
            <a:r>
              <a:rPr lang="ru-RU" dirty="0"/>
              <a:t>и </a:t>
            </a:r>
            <a:r>
              <a:rPr lang="en-US" dirty="0" err="1"/>
              <a:t>ProcArray</a:t>
            </a: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4AE21C1-E5D8-1F4B-A143-EC56C62D6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188190"/>
              </p:ext>
            </p:extLst>
          </p:nvPr>
        </p:nvGraphicFramePr>
        <p:xfrm>
          <a:off x="1143000" y="4950000"/>
          <a:ext cx="19461162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4606">
                  <a:extLst>
                    <a:ext uri="{9D8B030D-6E8A-4147-A177-3AD203B41FA5}">
                      <a16:colId xmlns:a16="http://schemas.microsoft.com/office/drawing/2014/main" val="3498906115"/>
                    </a:ext>
                  </a:extLst>
                </a:gridCol>
                <a:gridCol w="3434400">
                  <a:extLst>
                    <a:ext uri="{9D8B030D-6E8A-4147-A177-3AD203B41FA5}">
                      <a16:colId xmlns:a16="http://schemas.microsoft.com/office/drawing/2014/main" val="299700307"/>
                    </a:ext>
                  </a:extLst>
                </a:gridCol>
                <a:gridCol w="12992156">
                  <a:extLst>
                    <a:ext uri="{9D8B030D-6E8A-4147-A177-3AD203B41FA5}">
                      <a16:colId xmlns:a16="http://schemas.microsoft.com/office/drawing/2014/main" val="3346197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7200" dirty="0" err="1"/>
                        <a:t>xmin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 err="1"/>
                        <a:t>xmax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/>
                        <a:t>data</a:t>
                      </a:r>
                      <a:endParaRPr lang="ru-RU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44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7200" dirty="0" err="1"/>
                        <a:t>xmin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 err="1"/>
                        <a:t>xmax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/>
                        <a:t>data</a:t>
                      </a:r>
                      <a:endParaRPr lang="ru-RU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61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7200" dirty="0" err="1"/>
                        <a:t>xmin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 err="1"/>
                        <a:t>xmax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200" dirty="0"/>
                        <a:t>data</a:t>
                      </a:r>
                      <a:endParaRPr lang="ru-RU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2720"/>
                  </a:ext>
                </a:extLst>
              </a:tr>
            </a:tbl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E76DD-0B4C-1E4B-B160-C79BF41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264561-8383-E443-ABB8-717B904D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2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FB1FC-780D-5B40-8216-AA651861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MVCC </a:t>
            </a:r>
            <a:r>
              <a:rPr lang="ru-RU" dirty="0"/>
              <a:t>и </a:t>
            </a:r>
            <a:r>
              <a:rPr lang="en-US" dirty="0" err="1"/>
              <a:t>ProcArray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9EAE9-F9D6-5741-B7EC-60E3037D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06553D-D199-8544-9F01-2A639B1E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 err="1"/>
              <a:t>Momjian</a:t>
            </a:r>
            <a:r>
              <a:rPr lang="en-US" dirty="0"/>
              <a:t>: MVCC unmasked https://</a:t>
            </a:r>
            <a:r>
              <a:rPr lang="en-US" dirty="0" err="1"/>
              <a:t>momjian.us</a:t>
            </a:r>
            <a:r>
              <a:rPr lang="en-US" dirty="0"/>
              <a:t>/main/writings/</a:t>
            </a:r>
            <a:r>
              <a:rPr lang="en-US" dirty="0" err="1"/>
              <a:t>pgsql</a:t>
            </a:r>
            <a:r>
              <a:rPr lang="en-US" dirty="0"/>
              <a:t>/</a:t>
            </a:r>
            <a:r>
              <a:rPr lang="en-US" dirty="0" err="1"/>
              <a:t>mvcc.pdf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5CDF2A-6319-DC45-8269-B1CC3EA0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0FBCC8-44F6-0347-82E6-BB6BBE7A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75" y="2754312"/>
            <a:ext cx="9398585" cy="83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8547A-29F0-BA48-8490-6EC7B2E5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MVCC </a:t>
            </a:r>
            <a:r>
              <a:rPr lang="ru-RU" dirty="0"/>
              <a:t>и </a:t>
            </a:r>
            <a:r>
              <a:rPr lang="en-US" dirty="0" err="1"/>
              <a:t>ProcArray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DB11B-A2C2-3647-B91A-2F3D56F7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F1E0FB-A997-BA45-A6A3-C451591A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28F834-F96E-D64C-A989-C668E12A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640B23-6A55-3F48-841B-8BF24C0DB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148999"/>
            <a:ext cx="19825006" cy="93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2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7501B-234F-E345-8C66-91A46E4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31C4F-FFEE-994E-A4EA-A5DC81F5C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147410"/>
            <a:ext cx="19461162" cy="9158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BE103A-2681-8449-BA8B-78549F2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5892BE-B063-F846-ABD3-F7208E87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073035-AA41-BE42-BA50-FC437FCEF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"/>
          <a:stretch/>
        </p:blipFill>
        <p:spPr>
          <a:xfrm>
            <a:off x="1024482" y="762000"/>
            <a:ext cx="15752080" cy="11925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EB2844-FE6B-9D41-8D44-4B4C9098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5080" y="3198810"/>
            <a:ext cx="7034875" cy="13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0161B4-32B8-254A-BB81-C7A16876F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6381" y="4598210"/>
            <a:ext cx="6853574" cy="23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32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3D8BF-2F0A-6C4C-A48C-B6D6B53A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B680F-E873-D94E-ACC5-A5C3FE943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FB15A4-1472-D54A-9FC0-F5C3C4CA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AA7EEC-C078-AA4A-AF9E-C7FD778C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A690B4-7A6F-784F-94A4-8AC959B8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2296391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75807-FCA9-B946-BC30-808538BA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33A2A-6AAD-C04C-BC24-3747FAAD5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D5E82C-EBB2-CA4A-8A8E-C92FBF5D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FFC614-6DE3-6C41-8DDA-5DE11C41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285320-7D15-C746-902A-07C4850E3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83" y="2754312"/>
            <a:ext cx="21329863" cy="79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94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6CD9-58D6-1746-A752-E7BE5940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работает </a:t>
            </a:r>
            <a:r>
              <a:rPr lang="en-US" dirty="0"/>
              <a:t>CREATE INDEX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601CA-D534-A14D-A79B-C56D88A33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ru-RU" dirty="0"/>
              <a:t>Получить </a:t>
            </a:r>
            <a:r>
              <a:rPr lang="en-US" dirty="0" err="1"/>
              <a:t>ShareLock</a:t>
            </a:r>
            <a:r>
              <a:rPr lang="ru-RU" dirty="0"/>
              <a:t> на таблицу</a:t>
            </a:r>
          </a:p>
          <a:p>
            <a:pPr lvl="2"/>
            <a:r>
              <a:rPr lang="ru-RU" dirty="0"/>
              <a:t>Создать индекс в каталоге</a:t>
            </a:r>
            <a:endParaRPr lang="en-US" dirty="0"/>
          </a:p>
          <a:p>
            <a:pPr lvl="2"/>
            <a:r>
              <a:rPr lang="ru-RU" dirty="0"/>
              <a:t>Вызвать сборку индекса в </a:t>
            </a:r>
            <a:r>
              <a:rPr lang="en-US" dirty="0"/>
              <a:t>access method</a:t>
            </a:r>
          </a:p>
          <a:p>
            <a:pPr lvl="2"/>
            <a:r>
              <a:rPr lang="ru-RU" dirty="0" err="1"/>
              <a:t>Закоммитить</a:t>
            </a:r>
            <a:r>
              <a:rPr lang="ru-RU" dirty="0"/>
              <a:t> изменения системного каталога</a:t>
            </a:r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C51936-7DD8-9C42-990A-9430CB5F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15AE8D-924C-9443-A648-39520EC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1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1D90E2-E0E9-8C42-B949-06F660ECF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Андрей Бородин</a:t>
            </a:r>
            <a:r>
              <a:rPr lang="en-US" dirty="0"/>
              <a:t>,</a:t>
            </a:r>
            <a:r>
              <a:rPr lang="ru-RU" dirty="0"/>
              <a:t> руководитель подразделения разработки РСУБД с открытым кодом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D6E04-C05E-4746-BDD8-46FCFB22D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dirty="0"/>
              <a:t>Детали реализации</a:t>
            </a:r>
            <a:br>
              <a:rPr lang="en-US" sz="8000" dirty="0"/>
            </a:br>
            <a:r>
              <a:rPr lang="en-US" sz="8000" dirty="0"/>
              <a:t>CREATE INDEX CONCURRENTLY</a:t>
            </a:r>
            <a:endParaRPr lang="en-US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6BC2CE5E-686C-A64F-9856-407E0179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B85E4-DD72-4D43-8655-A18F90E16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288" y="1320589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C272-C166-C647-BC27-65D8DCF9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</a:t>
            </a:r>
            <a:r>
              <a:rPr lang="en-US" dirty="0"/>
              <a:t>CIC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0FF42-5EF4-024C-92A9-BFC736BF5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ru-RU" dirty="0"/>
              <a:t>Получить </a:t>
            </a:r>
            <a:r>
              <a:rPr lang="en-US" dirty="0" err="1"/>
              <a:t>ShareUpdateExclusiveLock</a:t>
            </a:r>
            <a:r>
              <a:rPr lang="ru-RU" dirty="0"/>
              <a:t> на таблицу</a:t>
            </a:r>
          </a:p>
          <a:p>
            <a:pPr lvl="2"/>
            <a:r>
              <a:rPr lang="ru-RU" dirty="0"/>
              <a:t>Создать</a:t>
            </a:r>
            <a:r>
              <a:rPr lang="en-US" dirty="0"/>
              <a:t> invalid</a:t>
            </a:r>
            <a:r>
              <a:rPr lang="ru-RU" dirty="0"/>
              <a:t> индекс в каталоге</a:t>
            </a:r>
            <a:endParaRPr lang="en-US" dirty="0"/>
          </a:p>
          <a:p>
            <a:pPr lvl="2"/>
            <a:r>
              <a:rPr lang="ru-RU" dirty="0"/>
              <a:t>Транзакционный барьер </a:t>
            </a:r>
            <a:r>
              <a:rPr lang="en-US" dirty="0" err="1"/>
              <a:t>ShareLock</a:t>
            </a:r>
            <a:endParaRPr lang="en-US" dirty="0"/>
          </a:p>
          <a:p>
            <a:pPr lvl="2"/>
            <a:r>
              <a:rPr lang="ru-RU" dirty="0"/>
              <a:t>Вызвать сборку индекса в </a:t>
            </a:r>
            <a:r>
              <a:rPr lang="en-US" dirty="0"/>
              <a:t>access method</a:t>
            </a:r>
          </a:p>
          <a:p>
            <a:pPr lvl="2"/>
            <a:r>
              <a:rPr lang="ru-RU" dirty="0"/>
              <a:t>Сделать индекс </a:t>
            </a:r>
            <a:r>
              <a:rPr lang="en-US" dirty="0"/>
              <a:t>valid, </a:t>
            </a:r>
            <a:r>
              <a:rPr lang="ru-RU" dirty="0"/>
              <a:t>но не </a:t>
            </a:r>
            <a:r>
              <a:rPr lang="en-US" dirty="0"/>
              <a:t>ready</a:t>
            </a:r>
          </a:p>
          <a:p>
            <a:pPr lvl="2"/>
            <a:r>
              <a:rPr lang="ru-RU" dirty="0"/>
              <a:t>Транзакционный барьер </a:t>
            </a:r>
            <a:r>
              <a:rPr lang="en-US" dirty="0" err="1"/>
              <a:t>ShareLock</a:t>
            </a:r>
            <a:endParaRPr lang="en-US" dirty="0"/>
          </a:p>
          <a:p>
            <a:pPr lvl="2"/>
            <a:r>
              <a:rPr lang="ru-RU" dirty="0" err="1"/>
              <a:t>Провалидировать</a:t>
            </a:r>
            <a:r>
              <a:rPr lang="ru-RU" dirty="0"/>
              <a:t> индекс</a:t>
            </a:r>
          </a:p>
          <a:p>
            <a:pPr lvl="2"/>
            <a:r>
              <a:rPr lang="ru-RU" dirty="0"/>
              <a:t>Открыть индекс для сканов</a:t>
            </a:r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7F8ECE-EB89-DA48-A0D4-A085FD38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F85341-CABA-E84A-9774-09449C13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84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0699-6E89-6649-9AED-BC2FD860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Транзакционный барьер </a:t>
            </a:r>
            <a:r>
              <a:rPr lang="en-US" dirty="0" err="1"/>
              <a:t>ShareLock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BA8B49-F1DC-9343-B8C1-631702A8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E0AE4E-A539-9A45-A102-3D416C7A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21</a:t>
            </a:fld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CBE8E02-8943-024F-8B70-EAE67B9DF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C36B4A1-356A-8C4C-87A2-2EAD6AF0FE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28EC5D1-F874-9448-8903-91F90B8DB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err="1"/>
              <a:t>Лок</a:t>
            </a:r>
            <a:r>
              <a:rPr lang="ru-RU" dirty="0"/>
              <a:t> </a:t>
            </a:r>
            <a:r>
              <a:rPr lang="en-US" dirty="0" err="1"/>
              <a:t>ShareLock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1C41531-E93A-4D49-9F4A-7282D7B066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Барьер </a:t>
            </a:r>
            <a:r>
              <a:rPr lang="en-US" dirty="0" err="1"/>
              <a:t>ShareLock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114708-FC88-8443-9755-FA5E0BD0404A}"/>
              </a:ext>
            </a:extLst>
          </p:cNvPr>
          <p:cNvSpPr/>
          <p:nvPr/>
        </p:nvSpPr>
        <p:spPr>
          <a:xfrm>
            <a:off x="2651206" y="5331600"/>
            <a:ext cx="2671200" cy="38160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8533C5-A152-8B48-87B3-4B0EADF56808}"/>
              </a:ext>
            </a:extLst>
          </p:cNvPr>
          <p:cNvSpPr/>
          <p:nvPr/>
        </p:nvSpPr>
        <p:spPr>
          <a:xfrm>
            <a:off x="2651206" y="6285899"/>
            <a:ext cx="1715999" cy="470719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4E2438-E85C-9246-AAA5-4216487AF29B}"/>
              </a:ext>
            </a:extLst>
          </p:cNvPr>
          <p:cNvSpPr/>
          <p:nvPr/>
        </p:nvSpPr>
        <p:spPr>
          <a:xfrm>
            <a:off x="2651205" y="7238960"/>
            <a:ext cx="3815997" cy="470719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E0EBE6-6079-C24E-BC5F-02CA3F4589C8}"/>
              </a:ext>
            </a:extLst>
          </p:cNvPr>
          <p:cNvSpPr/>
          <p:nvPr/>
        </p:nvSpPr>
        <p:spPr>
          <a:xfrm>
            <a:off x="2651206" y="8192022"/>
            <a:ext cx="1907990" cy="38160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59537B2-2750-1D49-9D8C-8A5F946C3917}"/>
              </a:ext>
            </a:extLst>
          </p:cNvPr>
          <p:cNvCxnSpPr/>
          <p:nvPr/>
        </p:nvCxnSpPr>
        <p:spPr>
          <a:xfrm>
            <a:off x="6657973" y="4321343"/>
            <a:ext cx="0" cy="5119501"/>
          </a:xfrm>
          <a:prstGeom prst="line">
            <a:avLst/>
          </a:prstGeom>
          <a:ln w="381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FEFD502-DF1F-0F42-8429-9C61BED52B9A}"/>
              </a:ext>
            </a:extLst>
          </p:cNvPr>
          <p:cNvSpPr/>
          <p:nvPr/>
        </p:nvSpPr>
        <p:spPr>
          <a:xfrm>
            <a:off x="9520005" y="5235479"/>
            <a:ext cx="1144735" cy="38160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036B70-AEDB-164F-8C00-1655BA3B5B6D}"/>
              </a:ext>
            </a:extLst>
          </p:cNvPr>
          <p:cNvSpPr/>
          <p:nvPr/>
        </p:nvSpPr>
        <p:spPr>
          <a:xfrm>
            <a:off x="6848745" y="6189779"/>
            <a:ext cx="3815996" cy="38160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895314-09DD-824C-9EE0-584F8908144D}"/>
              </a:ext>
            </a:extLst>
          </p:cNvPr>
          <p:cNvSpPr/>
          <p:nvPr/>
        </p:nvSpPr>
        <p:spPr>
          <a:xfrm>
            <a:off x="8375205" y="7142839"/>
            <a:ext cx="2289535" cy="470719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EED9DFC-F655-6E4C-808E-74DAB26AA7F7}"/>
              </a:ext>
            </a:extLst>
          </p:cNvPr>
          <p:cNvSpPr/>
          <p:nvPr/>
        </p:nvSpPr>
        <p:spPr>
          <a:xfrm>
            <a:off x="9901605" y="8095901"/>
            <a:ext cx="763135" cy="470718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3CF904A-BB87-0E4D-BF73-46B83FFB6DE4}"/>
              </a:ext>
            </a:extLst>
          </p:cNvPr>
          <p:cNvSpPr/>
          <p:nvPr/>
        </p:nvSpPr>
        <p:spPr>
          <a:xfrm>
            <a:off x="13700843" y="5247055"/>
            <a:ext cx="3799163" cy="445085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DA6AD0C-E662-6841-A8AA-7A4A0D77D255}"/>
              </a:ext>
            </a:extLst>
          </p:cNvPr>
          <p:cNvSpPr/>
          <p:nvPr/>
        </p:nvSpPr>
        <p:spPr>
          <a:xfrm>
            <a:off x="13700844" y="6201356"/>
            <a:ext cx="2687957" cy="406024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547A45F-977C-DE45-AE9E-795A2F1A5662}"/>
              </a:ext>
            </a:extLst>
          </p:cNvPr>
          <p:cNvSpPr/>
          <p:nvPr/>
        </p:nvSpPr>
        <p:spPr>
          <a:xfrm>
            <a:off x="13700843" y="7154417"/>
            <a:ext cx="4579633" cy="443846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67E0A0-0353-4646-BBD6-E0E4B2C9B54E}"/>
              </a:ext>
            </a:extLst>
          </p:cNvPr>
          <p:cNvSpPr/>
          <p:nvPr/>
        </p:nvSpPr>
        <p:spPr>
          <a:xfrm>
            <a:off x="13700843" y="8107478"/>
            <a:ext cx="3069543" cy="466144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C070AAA-056D-924E-99C4-59806F3B3380}"/>
              </a:ext>
            </a:extLst>
          </p:cNvPr>
          <p:cNvCxnSpPr>
            <a:cxnSpLocks/>
          </p:cNvCxnSpPr>
          <p:nvPr/>
        </p:nvCxnSpPr>
        <p:spPr>
          <a:xfrm>
            <a:off x="17707611" y="5150935"/>
            <a:ext cx="0" cy="562265"/>
          </a:xfrm>
          <a:prstGeom prst="line">
            <a:avLst/>
          </a:prstGeom>
          <a:ln w="381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10F3752-6763-CB4D-BB9A-348AABD4F911}"/>
              </a:ext>
            </a:extLst>
          </p:cNvPr>
          <p:cNvSpPr/>
          <p:nvPr/>
        </p:nvSpPr>
        <p:spPr>
          <a:xfrm>
            <a:off x="17915215" y="5234819"/>
            <a:ext cx="3799164" cy="562265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AAD5C15-4D6C-B947-928D-09C1FBB53689}"/>
              </a:ext>
            </a:extLst>
          </p:cNvPr>
          <p:cNvSpPr/>
          <p:nvPr/>
        </p:nvSpPr>
        <p:spPr>
          <a:xfrm>
            <a:off x="17152006" y="6105235"/>
            <a:ext cx="4562373" cy="443846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87E683F-0AE4-0747-96EB-A5176898DA6E}"/>
              </a:ext>
            </a:extLst>
          </p:cNvPr>
          <p:cNvSpPr/>
          <p:nvPr/>
        </p:nvSpPr>
        <p:spPr>
          <a:xfrm>
            <a:off x="19076337" y="7142839"/>
            <a:ext cx="2638041" cy="477721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1778A-7815-9149-9FF3-A9923D46FF56}"/>
              </a:ext>
            </a:extLst>
          </p:cNvPr>
          <p:cNvSpPr/>
          <p:nvPr/>
        </p:nvSpPr>
        <p:spPr>
          <a:xfrm>
            <a:off x="17500007" y="8011357"/>
            <a:ext cx="4214372" cy="555262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05A310F-BFAC-4F40-B67B-D43840CE2DA5}"/>
              </a:ext>
            </a:extLst>
          </p:cNvPr>
          <p:cNvCxnSpPr>
            <a:cxnSpLocks/>
          </p:cNvCxnSpPr>
          <p:nvPr/>
        </p:nvCxnSpPr>
        <p:spPr>
          <a:xfrm>
            <a:off x="16770406" y="6045114"/>
            <a:ext cx="0" cy="562265"/>
          </a:xfrm>
          <a:prstGeom prst="line">
            <a:avLst/>
          </a:prstGeom>
          <a:ln w="381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9A610D0-E39A-084A-B62D-3F90513BE473}"/>
              </a:ext>
            </a:extLst>
          </p:cNvPr>
          <p:cNvCxnSpPr>
            <a:cxnSpLocks/>
          </p:cNvCxnSpPr>
          <p:nvPr/>
        </p:nvCxnSpPr>
        <p:spPr>
          <a:xfrm>
            <a:off x="18678406" y="7042733"/>
            <a:ext cx="0" cy="562265"/>
          </a:xfrm>
          <a:prstGeom prst="line">
            <a:avLst/>
          </a:prstGeom>
          <a:ln w="381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1E67013-8AB6-8746-B5B8-AA1C9BC76BBA}"/>
              </a:ext>
            </a:extLst>
          </p:cNvPr>
          <p:cNvCxnSpPr>
            <a:cxnSpLocks/>
          </p:cNvCxnSpPr>
          <p:nvPr/>
        </p:nvCxnSpPr>
        <p:spPr>
          <a:xfrm>
            <a:off x="17152006" y="8050127"/>
            <a:ext cx="0" cy="562265"/>
          </a:xfrm>
          <a:prstGeom prst="line">
            <a:avLst/>
          </a:prstGeom>
          <a:ln w="381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704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82015-D670-8847-8537-2CB27AE2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</a:t>
            </a:r>
            <a:r>
              <a:rPr lang="en-US" dirty="0"/>
              <a:t>RIC</a:t>
            </a:r>
            <a:r>
              <a:rPr lang="ru-RU" dirty="0"/>
              <a:t> (из комментариев к коду)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1BE5D-84D6-284C-84D1-74133331D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create new indexes in the catalog</a:t>
            </a:r>
          </a:p>
          <a:p>
            <a:r>
              <a:rPr lang="en-US" dirty="0"/>
              <a:t>2. build new indexes</a:t>
            </a:r>
          </a:p>
          <a:p>
            <a:r>
              <a:rPr lang="en-US" dirty="0"/>
              <a:t>3. let new indexes catch up with tuples inserted in the meantime</a:t>
            </a:r>
          </a:p>
          <a:p>
            <a:r>
              <a:rPr lang="en-US" dirty="0"/>
              <a:t>4. swap index names</a:t>
            </a:r>
          </a:p>
          <a:p>
            <a:r>
              <a:rPr lang="en-US" dirty="0"/>
              <a:t>5. mark old indexes as dead</a:t>
            </a:r>
          </a:p>
          <a:p>
            <a:r>
              <a:rPr lang="en-US" dirty="0"/>
              <a:t>6. drop old indexes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F6E5D7-B21D-7E44-A647-40BBDA6E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132788-CC8A-4541-AF1D-8294D9CA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36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FFE8E-5DE0-824C-B5EF-E2D0716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Вектора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F788-0272-6D45-AD52-0CE5EC1B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err="1"/>
              <a:t>GiST</a:t>
            </a:r>
            <a:r>
              <a:rPr lang="en-US" dirty="0"/>
              <a:t> </a:t>
            </a:r>
            <a:r>
              <a:rPr lang="ru-RU" dirty="0"/>
              <a:t>точно </a:t>
            </a:r>
            <a:r>
              <a:rPr lang="ru-RU" dirty="0" err="1"/>
              <a:t>непричём</a:t>
            </a:r>
            <a:endParaRPr lang="ru-RU" dirty="0"/>
          </a:p>
          <a:p>
            <a:pPr lvl="2"/>
            <a:endParaRPr lang="ru-RU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B00CC-5871-3849-B060-D592E23E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862EB-A2F8-A14A-BA24-97EDBE7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290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FFE8E-5DE0-824C-B5EF-E2D0716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Вектора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F788-0272-6D45-AD52-0CE5EC1B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err="1"/>
              <a:t>GiST</a:t>
            </a:r>
            <a:r>
              <a:rPr lang="en-US" dirty="0"/>
              <a:t> </a:t>
            </a:r>
            <a:r>
              <a:rPr lang="ru-RU" dirty="0"/>
              <a:t>точно </a:t>
            </a:r>
            <a:r>
              <a:rPr lang="ru-RU" dirty="0" err="1"/>
              <a:t>непричём</a:t>
            </a:r>
            <a:endParaRPr lang="ru-RU" dirty="0"/>
          </a:p>
          <a:p>
            <a:pPr lvl="2"/>
            <a:r>
              <a:rPr lang="en-US" dirty="0"/>
              <a:t>COPY from</a:t>
            </a:r>
            <a:endParaRPr lang="ru-RU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B00CC-5871-3849-B060-D592E23E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862EB-A2F8-A14A-BA24-97EDBE7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90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FFE8E-5DE0-824C-B5EF-E2D0716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Вектора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F788-0272-6D45-AD52-0CE5EC1B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err="1"/>
              <a:t>GiST</a:t>
            </a:r>
            <a:r>
              <a:rPr lang="en-US" dirty="0"/>
              <a:t> </a:t>
            </a:r>
            <a:r>
              <a:rPr lang="ru-RU" dirty="0"/>
              <a:t>точно </a:t>
            </a:r>
            <a:r>
              <a:rPr lang="ru-RU" dirty="0" err="1"/>
              <a:t>непричём</a:t>
            </a:r>
            <a:endParaRPr lang="ru-RU" dirty="0"/>
          </a:p>
          <a:p>
            <a:pPr lvl="2"/>
            <a:r>
              <a:rPr lang="en-US" dirty="0"/>
              <a:t>COPY from</a:t>
            </a:r>
          </a:p>
          <a:p>
            <a:pPr lvl="2"/>
            <a:r>
              <a:rPr lang="en-US" dirty="0"/>
              <a:t>HOT chains</a:t>
            </a:r>
            <a:endParaRPr lang="ru-RU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B00CC-5871-3849-B060-D592E23E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862EB-A2F8-A14A-BA24-97EDBE7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08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FFE8E-5DE0-824C-B5EF-E2D0716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Вектора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F788-0272-6D45-AD52-0CE5EC1B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err="1"/>
              <a:t>GiST</a:t>
            </a:r>
            <a:r>
              <a:rPr lang="en-US" dirty="0"/>
              <a:t> </a:t>
            </a:r>
            <a:r>
              <a:rPr lang="ru-RU" dirty="0"/>
              <a:t>точно </a:t>
            </a:r>
            <a:r>
              <a:rPr lang="ru-RU" dirty="0" err="1"/>
              <a:t>непричём</a:t>
            </a:r>
            <a:endParaRPr lang="ru-RU" dirty="0"/>
          </a:p>
          <a:p>
            <a:pPr lvl="2"/>
            <a:r>
              <a:rPr lang="en-US" dirty="0"/>
              <a:t>COPY from</a:t>
            </a:r>
          </a:p>
          <a:p>
            <a:pPr lvl="2"/>
            <a:r>
              <a:rPr lang="en-US" dirty="0"/>
              <a:t>HOT chains</a:t>
            </a:r>
          </a:p>
          <a:p>
            <a:pPr lvl="2"/>
            <a:r>
              <a:rPr lang="en-US" dirty="0"/>
              <a:t>Prepared statements</a:t>
            </a:r>
            <a:endParaRPr lang="ru-RU" dirty="0"/>
          </a:p>
          <a:p>
            <a:pPr lvl="2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B00CC-5871-3849-B060-D592E23E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862EB-A2F8-A14A-BA24-97EDBE7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39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FFE8E-5DE0-824C-B5EF-E2D0716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Вектора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F788-0272-6D45-AD52-0CE5EC1B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err="1"/>
              <a:t>GiST</a:t>
            </a:r>
            <a:r>
              <a:rPr lang="en-US" dirty="0"/>
              <a:t> </a:t>
            </a:r>
            <a:r>
              <a:rPr lang="ru-RU" dirty="0"/>
              <a:t>точно </a:t>
            </a:r>
            <a:r>
              <a:rPr lang="ru-RU" dirty="0" err="1"/>
              <a:t>непричём</a:t>
            </a:r>
            <a:endParaRPr lang="ru-RU" dirty="0"/>
          </a:p>
          <a:p>
            <a:pPr lvl="2"/>
            <a:r>
              <a:rPr lang="en-US" dirty="0"/>
              <a:t>COPY from</a:t>
            </a:r>
          </a:p>
          <a:p>
            <a:pPr lvl="2"/>
            <a:r>
              <a:rPr lang="en-US" dirty="0"/>
              <a:t>HOT chains</a:t>
            </a:r>
          </a:p>
          <a:p>
            <a:pPr lvl="2"/>
            <a:r>
              <a:rPr lang="en-US" dirty="0"/>
              <a:t>Prepared statements</a:t>
            </a:r>
            <a:endParaRPr lang="ru-RU" dirty="0"/>
          </a:p>
          <a:p>
            <a:pPr lvl="2"/>
            <a:r>
              <a:rPr lang="ru-RU" dirty="0"/>
              <a:t>Манипуляции с каталогом и кэшем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B00CC-5871-3849-B060-D592E23E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862EB-A2F8-A14A-BA24-97EDBE7D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35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CBEC3-80A8-5445-848B-8EE90E04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50446-5D39-BC44-BDB1-162EAD22C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2985C0-DCA6-5640-BCAA-3C924E40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1A1E1C-434E-6A4C-B36D-826DD1EF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8BFC4F-3602-F54A-AC4A-BEA0DEE9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6" y="362013"/>
            <a:ext cx="21751200" cy="123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4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CCD2A-E99C-4C43-9820-8C84632B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 transactions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0295F-C2E2-B149-95A1-A6827F430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Владеют </a:t>
            </a:r>
            <a:r>
              <a:rPr lang="ru-RU" dirty="0" err="1"/>
              <a:t>локами</a:t>
            </a:r>
            <a:endParaRPr lang="ru-RU" dirty="0"/>
          </a:p>
          <a:p>
            <a:pPr lvl="1"/>
            <a:r>
              <a:rPr lang="ru-RU" dirty="0"/>
              <a:t>Имеют </a:t>
            </a:r>
            <a:r>
              <a:rPr lang="en-US" dirty="0" err="1"/>
              <a:t>xid</a:t>
            </a:r>
            <a:endParaRPr lang="en-US" dirty="0"/>
          </a:p>
          <a:p>
            <a:pPr lvl="2"/>
            <a:r>
              <a:rPr lang="ru-RU" dirty="0"/>
              <a:t>Не имеют </a:t>
            </a:r>
            <a:r>
              <a:rPr lang="en-US" dirty="0" err="1"/>
              <a:t>vxid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A80E38-0D18-8B42-82A3-E4BE62A1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82CE50-7E9E-BE4E-B732-590A3F2C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8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86D8AB-FA23-7F4A-A7CC-B65FD283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 мне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11278B-8955-2147-921B-B605C3484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Развиваю </a:t>
            </a:r>
            <a:r>
              <a:rPr lang="en-US" dirty="0"/>
              <a:t>PostgreSQL</a:t>
            </a:r>
            <a:r>
              <a:rPr lang="ru-RU" dirty="0"/>
              <a:t> в интересах Яндекса</a:t>
            </a:r>
            <a:r>
              <a:rPr lang="en-US" dirty="0"/>
              <a:t>, </a:t>
            </a:r>
            <a:r>
              <a:rPr lang="ru-RU" dirty="0"/>
              <a:t>Облака и </a:t>
            </a:r>
            <a:r>
              <a:rPr lang="en-US" dirty="0"/>
              <a:t>4 fun</a:t>
            </a:r>
            <a:endParaRPr lang="ru-RU" dirty="0"/>
          </a:p>
          <a:p>
            <a:pPr lvl="2"/>
            <a:r>
              <a:rPr lang="ru-RU" dirty="0"/>
              <a:t>Участвовал в разработке </a:t>
            </a:r>
            <a:r>
              <a:rPr lang="en-US" dirty="0"/>
              <a:t>~50 </a:t>
            </a:r>
            <a:r>
              <a:rPr lang="ru-RU" dirty="0" err="1"/>
              <a:t>патчей</a:t>
            </a:r>
            <a:endParaRPr lang="ru-RU" dirty="0"/>
          </a:p>
          <a:p>
            <a:pPr lvl="2"/>
            <a:r>
              <a:rPr lang="ru-RU" dirty="0"/>
              <a:t>Иногда разрабатываю другие БД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042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EACAA-60A3-614A-83B3-9ABF978D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XID \ VXID </a:t>
            </a:r>
            <a:r>
              <a:rPr lang="ru-RU" dirty="0"/>
              <a:t>проблема в барьере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42172-3CCA-D746-860F-F3E123224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GetLockConflicts</a:t>
            </a:r>
            <a:r>
              <a:rPr lang="en-US" dirty="0"/>
              <a:t>() </a:t>
            </a:r>
            <a:r>
              <a:rPr lang="ru-RU" dirty="0"/>
              <a:t>возвращает </a:t>
            </a:r>
            <a:r>
              <a:rPr lang="en-US" dirty="0" err="1"/>
              <a:t>vxid</a:t>
            </a:r>
            <a:endParaRPr lang="en-US" dirty="0"/>
          </a:p>
          <a:p>
            <a:r>
              <a:rPr lang="en-US" dirty="0" err="1"/>
              <a:t>VirtualXactLock</a:t>
            </a:r>
            <a:r>
              <a:rPr lang="en-US" dirty="0"/>
              <a:t>() </a:t>
            </a:r>
            <a:r>
              <a:rPr lang="ru-RU" dirty="0"/>
              <a:t>ждёт </a:t>
            </a:r>
            <a:r>
              <a:rPr lang="en-US" dirty="0" err="1"/>
              <a:t>vxid</a:t>
            </a:r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F08CE0-010E-6349-AB18-4799DAD0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F8CF74-AEF6-9E45-9B40-5C334C9A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3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E2578-397E-1D41-8C24-9053F88B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 </a:t>
            </a:r>
            <a:r>
              <a:rPr lang="en-US" dirty="0"/>
              <a:t>2PC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3AFCA-D1CE-0C4E-B089-2EAF4928F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082F6C-F978-854D-992D-32BE2278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09FF02-FE57-9A4E-BDD5-76EF8CF0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97589-DC89-7D42-8B76-6B6C82DC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05" y="3047999"/>
            <a:ext cx="19461601" cy="90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11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A8D9D-2A5B-9243-AAA0-99A18BDB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Воскрешение бага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430256-4F3D-C74C-A066-C6A4B7D16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3BB5CF-8D6D-B441-AE3E-C273D732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12CFE2-77C4-B54D-945C-9E4D0728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E2629-59F1-E741-BE8C-30FE2707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0"/>
            <a:ext cx="18298606" cy="80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97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DBD7F-243C-924C-B914-F7C1DD79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9654E-036A-C74B-B784-5B07BC1BE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VXID -&gt; Backend XID -&gt; 2PC XID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D860A9-00C0-FB40-8AAE-13795199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B122E4-F6E4-E043-BDDD-2A467F36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98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95342-FE11-594B-8A6B-EE290648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Воспроизведение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50168-39B4-934E-A237-69661F56C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F0CEFC-5CC6-2F4F-93D6-50D48A04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ED7D19-E85B-004D-8384-BAD36C6A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A7E4E8-02E7-0F4D-B4C9-B486626DB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06" y="3048000"/>
            <a:ext cx="16827400" cy="92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0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DBD7F-243C-924C-B914-F7C1DD79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Анализ, гнев, торг, принятие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9654E-036A-C74B-B784-5B07BC1BE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D860A9-00C0-FB40-8AAE-13795199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B122E4-F6E4-E043-BDDD-2A467F36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735FC2-06CA-A645-8E37-59F26B41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7999"/>
            <a:ext cx="17917006" cy="89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8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6FB10-D714-2A48-AB40-339F9EA2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cache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E348F5D-EE0C-8D47-8520-1E6FA4B69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631" y="2990328"/>
            <a:ext cx="17929900" cy="7735343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31546A-AD33-B245-897B-A3BEEA72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DAB9BA-668B-EE4F-A548-33CC63B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76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1FE94-02AA-1042-BA1E-2BA4FDDD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кэшированного описания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E195C-42D4-3A4E-B812-877F25F7F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Взять </a:t>
            </a:r>
            <a:r>
              <a:rPr lang="ru-RU" dirty="0" err="1"/>
              <a:t>лок</a:t>
            </a:r>
            <a:r>
              <a:rPr lang="ru-RU" dirty="0"/>
              <a:t> на объект</a:t>
            </a:r>
          </a:p>
          <a:p>
            <a:pPr lvl="1"/>
            <a:r>
              <a:rPr lang="ru-RU" dirty="0"/>
              <a:t>Проверить сообщения об </a:t>
            </a:r>
            <a:r>
              <a:rPr lang="ru-RU" dirty="0" err="1"/>
              <a:t>инвалидации</a:t>
            </a:r>
            <a:r>
              <a:rPr lang="ru-RU" dirty="0"/>
              <a:t> (</a:t>
            </a:r>
            <a:r>
              <a:rPr lang="en-US" dirty="0" err="1"/>
              <a:t>sinval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Проверить нет ли объекта уже в кэше</a:t>
            </a:r>
          </a:p>
          <a:p>
            <a:pPr lvl="2"/>
            <a:r>
              <a:rPr lang="ru-RU" dirty="0"/>
              <a:t>Построить описание и поместить в кэш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ru-RU" dirty="0"/>
              <a:t>Отправить сообщения (</a:t>
            </a:r>
            <a:r>
              <a:rPr lang="en-US" dirty="0" err="1"/>
              <a:t>sinval</a:t>
            </a:r>
            <a:r>
              <a:rPr lang="ru-RU" dirty="0"/>
              <a:t>)</a:t>
            </a:r>
            <a:r>
              <a:rPr lang="en-US" dirty="0"/>
              <a:t> </a:t>
            </a:r>
            <a:r>
              <a:rPr lang="ru-RU" dirty="0"/>
              <a:t>если объект менялся</a:t>
            </a:r>
          </a:p>
          <a:p>
            <a:pPr lvl="1"/>
            <a:r>
              <a:rPr lang="ru-RU" dirty="0"/>
              <a:t>Отпустить </a:t>
            </a:r>
            <a:r>
              <a:rPr lang="ru-RU" dirty="0" err="1"/>
              <a:t>лок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263674-0B67-BC49-B6DD-1CB76C58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C75D11-99D7-3C48-B7A0-6DBF486F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67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5441A-513E-9E4F-95DA-27FA9937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C4C8230-2EA6-0D48-8658-FD06F78A6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878" y="3137400"/>
            <a:ext cx="19030656" cy="74412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2E8D79-418B-714E-82ED-08C8A7C9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62AE32-9393-3C4A-AE94-99630E2F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55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3C2-770C-994D-89D5-0D7B5475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Сложная задача: сочинить тест с </a:t>
            </a:r>
            <a:r>
              <a:rPr lang="en-US" dirty="0" err="1"/>
              <a:t>pgbench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3B0C7-20C7-0847-99AD-094EA8439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REINDEX CONCURRENTLY </a:t>
            </a:r>
            <a:r>
              <a:rPr lang="ru-RU" dirty="0" err="1"/>
              <a:t>дедлочиться</a:t>
            </a:r>
            <a:r>
              <a:rPr lang="ru-RU" dirty="0"/>
              <a:t> сам с собой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29EC45-5A7E-8C47-B6C5-648CE6D8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F45791-E895-6444-AC14-081CAD1C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8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A6AB737-9503-2047-BE5D-0FB53052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нужен </a:t>
            </a:r>
            <a:r>
              <a:rPr lang="en-US" dirty="0"/>
              <a:t>CIC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617DC4-FCC5-3846-9FBC-EBA44357C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21A0C1F-A6EF-5D49-9222-7C248045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06" y="1897200"/>
            <a:ext cx="15645600" cy="117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8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3C2-770C-994D-89D5-0D7B5475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Сложная задача: сочинить тест с </a:t>
            </a:r>
            <a:r>
              <a:rPr lang="en-US" dirty="0" err="1"/>
              <a:t>pgbench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AF653E-B3BA-2144-9695-CDE17EB47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406" y="2273300"/>
            <a:ext cx="12478215" cy="904569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29EC45-5A7E-8C47-B6C5-648CE6D8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F45791-E895-6444-AC14-081CAD1C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95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4EADA-B601-0E43-9ED6-2CA21A5B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XID lock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BE3EE70-1D61-0A45-9DF7-CB13297A5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406" y="6094800"/>
            <a:ext cx="16790400" cy="167904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C83246-C7E7-9F43-855A-3DFF86C2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85BF0D-D5A7-C745-8DDB-EF151FF6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77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E1B8D-D17A-7044-8AF3-22C564F1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B7916-FFEB-D147-9D98-7088590E0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E14BB1-B3EE-D145-A751-E1625915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C68639-0A53-7F4F-B7A7-FD6F0ACF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BDD65B-E2EF-2446-A5E8-14E419B4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06" y="3067650"/>
            <a:ext cx="18197694" cy="83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6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FD725-1770-FC4B-900F-C6B0C673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барьера</a:t>
            </a:r>
            <a:r>
              <a:rPr lang="en-US" dirty="0"/>
              <a:t> </a:t>
            </a:r>
            <a:r>
              <a:rPr lang="en-US" dirty="0" err="1"/>
              <a:t>ShareLock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AC718-1DB4-1342-94F7-27317E4DD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ru-RU" dirty="0"/>
              <a:t>Собрать все конфликтующие </a:t>
            </a:r>
            <a:r>
              <a:rPr lang="en-US" i="1" dirty="0"/>
              <a:t>VXID</a:t>
            </a:r>
            <a:r>
              <a:rPr lang="ru-RU" dirty="0"/>
              <a:t>, если </a:t>
            </a:r>
            <a:r>
              <a:rPr lang="en-US" i="1" dirty="0"/>
              <a:t>VXID </a:t>
            </a:r>
            <a:r>
              <a:rPr lang="ru-RU" dirty="0"/>
              <a:t>нет то </a:t>
            </a:r>
            <a:r>
              <a:rPr lang="en-US" b="1" dirty="0"/>
              <a:t>XID</a:t>
            </a:r>
          </a:p>
          <a:p>
            <a:pPr lvl="2"/>
            <a:r>
              <a:rPr lang="ru-RU" dirty="0"/>
              <a:t>Дождаться завершения </a:t>
            </a:r>
            <a:r>
              <a:rPr lang="en-US" i="1" dirty="0"/>
              <a:t>VXID</a:t>
            </a:r>
            <a:r>
              <a:rPr lang="en-US" dirty="0"/>
              <a:t>, </a:t>
            </a:r>
            <a:r>
              <a:rPr lang="ru-RU" dirty="0"/>
              <a:t>дождаться завершения </a:t>
            </a:r>
            <a:r>
              <a:rPr lang="en-US" b="1" dirty="0"/>
              <a:t>XID</a:t>
            </a:r>
          </a:p>
          <a:p>
            <a:pPr lvl="2"/>
            <a:r>
              <a:rPr lang="ru-RU" dirty="0"/>
              <a:t>Для </a:t>
            </a:r>
            <a:r>
              <a:rPr lang="en-US" b="1" dirty="0"/>
              <a:t>XID</a:t>
            </a:r>
            <a:r>
              <a:rPr lang="en-US" dirty="0"/>
              <a:t> </a:t>
            </a:r>
            <a:r>
              <a:rPr lang="ru-RU" dirty="0"/>
              <a:t>без известного </a:t>
            </a:r>
            <a:r>
              <a:rPr lang="en-US" i="1" dirty="0"/>
              <a:t>VXID</a:t>
            </a:r>
            <a:r>
              <a:rPr lang="en-US" dirty="0"/>
              <a:t> </a:t>
            </a:r>
            <a:r>
              <a:rPr lang="ru-RU" dirty="0"/>
              <a:t>проверить нет ли их среди 2</a:t>
            </a:r>
            <a:r>
              <a:rPr lang="en-US" dirty="0"/>
              <a:t>PC</a:t>
            </a:r>
          </a:p>
          <a:p>
            <a:pPr lvl="1"/>
            <a:r>
              <a:rPr lang="ru-RU" dirty="0"/>
              <a:t>Все найденные </a:t>
            </a:r>
            <a:r>
              <a:rPr lang="en-US" b="1" dirty="0"/>
              <a:t>XID</a:t>
            </a:r>
            <a:r>
              <a:rPr lang="en-US" dirty="0"/>
              <a:t> </a:t>
            </a:r>
            <a:r>
              <a:rPr lang="ru-RU" dirty="0"/>
              <a:t>тоже дождаться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B91175-178B-4D4D-A182-3D6FFCF7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0C5AF5-E9D5-AC42-A820-13C75206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72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CBC36-1271-A247-ACE1-6EBAAAC0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94E844-3D05-954D-8BED-CDFB430EF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1633E9-CD2C-204A-8C47-F66BDB74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10E686-B65B-E146-BCFB-39A505A8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38CD6D-2720-2448-ADC9-0D10AB9A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3066132"/>
            <a:ext cx="19547803" cy="64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2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504D6448-CB2A-114A-84D1-467C2CB3F0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x4mmm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6D866B-D587-9244-8FAF-120F3EA0D6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Yandex Sans Text Light"/>
              </a:rPr>
              <a:t>x4mmm</a:t>
            </a:r>
            <a:r>
              <a:rPr lang="en-US" dirty="0"/>
              <a:t> @</a:t>
            </a:r>
            <a:r>
              <a:rPr lang="en-US" dirty="0" err="1"/>
              <a:t>yandex-team.ru</a:t>
            </a:r>
            <a:endParaRPr lang="ru-RU" dirty="0">
              <a:solidFill>
                <a:srgbClr val="000000"/>
              </a:solidFill>
              <a:latin typeface="Yandex Sans Text Light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DFA096-CA9B-554B-8CE9-DB57BAA9BE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ru-RU" dirty="0"/>
              <a:t>Жду вопросы </a:t>
            </a:r>
            <a:r>
              <a:rPr lang="ru-RU" dirty="0">
                <a:sym typeface="Wingdings"/>
              </a:rPr>
              <a:t></a:t>
            </a:r>
            <a:endParaRPr lang="ru-RU" dirty="0"/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614ECC1-88C6-F346-8082-8938D9645B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Андрей Бородин</a:t>
            </a:r>
          </a:p>
          <a:p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54D34E1-CB1B-CE47-83A0-25412A10CB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5344D4-3F9F-FE4C-A428-8D6D15818EEE}"/>
              </a:ext>
            </a:extLst>
          </p:cNvPr>
          <p:cNvGrpSpPr/>
          <p:nvPr/>
        </p:nvGrpSpPr>
        <p:grpSpPr>
          <a:xfrm>
            <a:off x="3014234" y="10236102"/>
            <a:ext cx="9558766" cy="874596"/>
            <a:chOff x="13294884" y="4512527"/>
            <a:chExt cx="9558766" cy="874596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CBEBF53-96E3-C04F-986E-039BACBD9F3F}"/>
                </a:ext>
              </a:extLst>
            </p:cNvPr>
            <p:cNvSpPr/>
            <p:nvPr/>
          </p:nvSpPr>
          <p:spPr>
            <a:xfrm>
              <a:off x="13294884" y="4512527"/>
              <a:ext cx="853625" cy="874596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" name="Текст 5">
              <a:extLst>
                <a:ext uri="{FF2B5EF4-FFF2-40B4-BE49-F238E27FC236}">
                  <a16:creationId xmlns:a16="http://schemas.microsoft.com/office/drawing/2014/main" id="{FD4A93D4-5560-EF47-8D64-199767357D7E}"/>
                </a:ext>
              </a:extLst>
            </p:cNvPr>
            <p:cNvSpPr txBox="1">
              <a:spLocks/>
            </p:cNvSpPr>
            <p:nvPr/>
          </p:nvSpPr>
          <p:spPr>
            <a:xfrm>
              <a:off x="14460724" y="4546175"/>
              <a:ext cx="8392926" cy="762000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ts val="6000"/>
                </a:lnSpc>
                <a:spcBef>
                  <a:spcPts val="3000"/>
                </a:spcBef>
                <a:spcAft>
                  <a:spcPts val="3000"/>
                </a:spcAft>
                <a:buFontTx/>
                <a:buNone/>
                <a:defRPr sz="4800" kern="1200">
                  <a:solidFill>
                    <a:schemeClr val="tx1"/>
                  </a:solidFill>
                  <a:latin typeface="Yandex Sans Text Light" panose="02000000000000000000" pitchFamily="2" charset="-52"/>
                  <a:ea typeface="+mn-ea"/>
                  <a:cs typeface="+mn-cs"/>
                </a:defRPr>
              </a:lvl1pPr>
              <a:lvl2pPr marL="0" indent="-720000" algn="l" defTabSz="1908000" rtl="0" eaLnBrk="1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Impact" panose="020B0806030902050204" pitchFamily="34" charset="0"/>
                <a:buChar char="▌"/>
                <a:defRPr sz="4800" kern="1200" baseline="0">
                  <a:solidFill>
                    <a:schemeClr val="tx1"/>
                  </a:solidFill>
                  <a:latin typeface="Yandex Sans Text Regular" pitchFamily="2" charset="-52"/>
                  <a:ea typeface="+mn-ea"/>
                  <a:cs typeface="+mn-cs"/>
                </a:defRPr>
              </a:lvl2pPr>
              <a:lvl3pPr marL="1512000" indent="-720000" algn="l" defTabSz="1828709" rtl="0" eaLnBrk="1" latinLnBrk="0" hangingPunct="1">
                <a:lnSpc>
                  <a:spcPts val="6000"/>
                </a:lnSpc>
                <a:spcBef>
                  <a:spcPts val="3000"/>
                </a:spcBef>
                <a:spcAft>
                  <a:spcPts val="0"/>
                </a:spcAft>
                <a:buSzPct val="150000"/>
                <a:buFont typeface="Yandex Sans Text Light" panose="02000000000000000000" pitchFamily="2" charset="-52"/>
                <a:buChar char="›"/>
                <a:defRPr sz="4800" kern="1200">
                  <a:solidFill>
                    <a:schemeClr val="tx1"/>
                  </a:solidFill>
                  <a:latin typeface="Yandex Sans Text Light" panose="02000000000000000000" pitchFamily="2" charset="-52"/>
                  <a:ea typeface="+mn-ea"/>
                  <a:cs typeface="+mn-cs"/>
                </a:defRPr>
              </a:lvl3pPr>
              <a:lvl4pPr marL="1512000" indent="-720000" algn="l" defTabSz="1828709" rtl="0" eaLnBrk="1" latinLnBrk="0" hangingPunct="1">
                <a:lnSpc>
                  <a:spcPts val="6000"/>
                </a:lnSpc>
                <a:spcBef>
                  <a:spcPts val="3000"/>
                </a:spcBef>
                <a:spcAft>
                  <a:spcPts val="3000"/>
                </a:spcAft>
                <a:buFont typeface="+mj-lt"/>
                <a:buAutoNum type="arabicPeriod"/>
                <a:defRPr sz="4800" kern="1200">
                  <a:solidFill>
                    <a:schemeClr val="tx1"/>
                  </a:solidFill>
                  <a:latin typeface="Yandex Sans Text Light" panose="02000000000000000000" pitchFamily="2" charset="-52"/>
                  <a:ea typeface="+mn-ea"/>
                  <a:cs typeface="+mn-cs"/>
                </a:defRPr>
              </a:lvl4pPr>
              <a:lvl5pPr marL="0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>
                <a:solidFill>
                  <a:srgbClr val="000000"/>
                </a:solidFill>
                <a:latin typeface="Yandex Sans Text Light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6B6C4C7B-C400-954F-8FD1-9C3557926B85}"/>
                </a:ext>
              </a:extLst>
            </p:cNvPr>
            <p:cNvSpPr/>
            <p:nvPr/>
          </p:nvSpPr>
          <p:spPr>
            <a:xfrm>
              <a:off x="13294884" y="4512527"/>
              <a:ext cx="853625" cy="874596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8" name="Изображение 42">
              <a:extLst>
                <a:ext uri="{FF2B5EF4-FFF2-40B4-BE49-F238E27FC236}">
                  <a16:creationId xmlns:a16="http://schemas.microsoft.com/office/drawing/2014/main" id="{98AB86F6-336B-814E-9DE1-7ED165AC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3959" y="4626586"/>
              <a:ext cx="762000" cy="6731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D15032FF-FF6B-8E43-98F9-E9C81FE32FFE}"/>
                  </a:ext>
                </a:extLst>
              </p14:cNvPr>
              <p14:cNvContentPartPr/>
              <p14:nvPr/>
            </p14:nvContentPartPr>
            <p14:xfrm>
              <a:off x="7775722" y="3741745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D15032FF-FF6B-8E43-98F9-E9C81FE32F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082" y="373274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08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1840D-E334-F044-B164-EBE8151F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931EE4-3CCE-C745-BE3E-F60AEC57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5</a:t>
            </a:fld>
            <a:endParaRPr lang="ru-RU"/>
          </a:p>
        </p:txBody>
      </p:sp>
      <p:pic>
        <p:nvPicPr>
          <p:cNvPr id="9" name="muted_palmer" descr="muted_palmer">
            <a:hlinkClick r:id="" action="ppaction://media"/>
            <a:extLst>
              <a:ext uri="{FF2B5EF4-FFF2-40B4-BE49-F238E27FC236}">
                <a16:creationId xmlns:a16="http://schemas.microsoft.com/office/drawing/2014/main" id="{C5300519-6587-1648-B66F-8AF7E3B224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3998" cy="13716000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196A4F-8E02-6C4A-9415-5D6A6800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206" y="12954000"/>
            <a:ext cx="19461162" cy="38160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«После прочтения сжечь»</a:t>
            </a:r>
            <a:r>
              <a:rPr lang="en-US" dirty="0">
                <a:solidFill>
                  <a:schemeClr val="bg1"/>
                </a:solidFill>
              </a:rPr>
              <a:t>, 2008, </a:t>
            </a:r>
            <a:r>
              <a:rPr lang="ru-RU" dirty="0">
                <a:solidFill>
                  <a:schemeClr val="bg1"/>
                </a:solidFill>
              </a:rPr>
              <a:t>режиссёры </a:t>
            </a:r>
            <a:r>
              <a:rPr lang="ru-RU" dirty="0" err="1">
                <a:solidFill>
                  <a:schemeClr val="bg1"/>
                </a:solidFill>
              </a:rPr>
              <a:t>Джоэл</a:t>
            </a:r>
            <a:r>
              <a:rPr lang="ru-RU" dirty="0">
                <a:solidFill>
                  <a:schemeClr val="bg1"/>
                </a:solidFill>
              </a:rPr>
              <a:t> Коэн, </a:t>
            </a:r>
            <a:r>
              <a:rPr lang="ru-RU" dirty="0" err="1">
                <a:solidFill>
                  <a:schemeClr val="bg1"/>
                </a:solidFill>
              </a:rPr>
              <a:t>Итан</a:t>
            </a:r>
            <a:r>
              <a:rPr lang="ru-RU" dirty="0">
                <a:solidFill>
                  <a:schemeClr val="bg1"/>
                </a:solidFill>
              </a:rPr>
              <a:t> Коэн</a:t>
            </a:r>
          </a:p>
        </p:txBody>
      </p:sp>
    </p:spTree>
    <p:extLst>
      <p:ext uri="{BB962C8B-B14F-4D97-AF65-F5344CB8AC3E}">
        <p14:creationId xmlns:p14="http://schemas.microsoft.com/office/powerpoint/2010/main" val="24072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47D2A-4E2C-B34B-9851-55DC438D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165F6-B39B-8141-9F0E-EFBA94D75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Мультитранзакция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DCEBF9-2406-2C46-8D0B-528D0B1C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81BDF5-BF53-374C-86A7-1986A692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7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47D2A-4E2C-B34B-9851-55DC438D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165F6-B39B-8141-9F0E-EFBA94D75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Мультитранзакция</a:t>
            </a:r>
            <a:endParaRPr lang="ru-RU" dirty="0"/>
          </a:p>
          <a:p>
            <a:r>
              <a:rPr lang="ru-RU" dirty="0"/>
              <a:t>Реиндексация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DCEBF9-2406-2C46-8D0B-528D0B1C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81BDF5-BF53-374C-86A7-1986A692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6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47D2A-4E2C-B34B-9851-55DC438D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165F6-B39B-8141-9F0E-EFBA94D75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Мультитранзакция</a:t>
            </a:r>
            <a:endParaRPr lang="ru-RU" dirty="0"/>
          </a:p>
          <a:p>
            <a:r>
              <a:rPr lang="ru-RU" dirty="0"/>
              <a:t>Реиндексация</a:t>
            </a:r>
          </a:p>
          <a:p>
            <a:r>
              <a:rPr lang="ru-RU" dirty="0"/>
              <a:t>Предикатные блокировки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DCEBF9-2406-2C46-8D0B-528D0B1C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81BDF5-BF53-374C-86A7-1986A692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24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E5967-1474-C44D-8B18-32FFE98B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блокировок таблицы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8B9989E-1578-3140-8A66-7A19971845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3048000"/>
          <a:ext cx="21351405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7135">
                  <a:extLst>
                    <a:ext uri="{9D8B030D-6E8A-4147-A177-3AD203B41FA5}">
                      <a16:colId xmlns:a16="http://schemas.microsoft.com/office/drawing/2014/main" val="2187766308"/>
                    </a:ext>
                  </a:extLst>
                </a:gridCol>
                <a:gridCol w="7117135">
                  <a:extLst>
                    <a:ext uri="{9D8B030D-6E8A-4147-A177-3AD203B41FA5}">
                      <a16:colId xmlns:a16="http://schemas.microsoft.com/office/drawing/2014/main" val="4268958621"/>
                    </a:ext>
                  </a:extLst>
                </a:gridCol>
                <a:gridCol w="7117135">
                  <a:extLst>
                    <a:ext uri="{9D8B030D-6E8A-4147-A177-3AD203B41FA5}">
                      <a16:colId xmlns:a16="http://schemas.microsoft.com/office/drawing/2014/main" val="52931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Лок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Чем берётся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чем конфликтует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79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SHARE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SELECT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 EXCLUSIVE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5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ROW SHARE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SELECT FOR SHARE \ SELECT FOR UPDATE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ROW EXCLUSIVE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UPDATE, DELETE, INSERT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412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SHARE UPDATE EXCLUSIVE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VACUUM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 UPDATE EXCLUSIVE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852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SHARE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INDEX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ROW EXCLUSIVE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73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SHARE ROW EXCLUSIVE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ROW EXCLUSIVE</a:t>
                      </a:r>
                      <a:r>
                        <a:rPr lang="ru-RU" dirty="0"/>
                        <a:t> + </a:t>
                      </a:r>
                      <a:r>
                        <a:rPr lang="en-US" dirty="0"/>
                        <a:t>Self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5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EXCLUSIVE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ROW SHARE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24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EXCLUSIVE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ALTER TABLE, DROP TABLE </a:t>
                      </a:r>
                      <a:r>
                        <a:rPr lang="ru-RU" dirty="0"/>
                        <a:t>и т.п.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ACCESS SHARE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314254"/>
                  </a:ext>
                </a:extLst>
              </a:tr>
            </a:tbl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1A7224-F044-914A-A886-B470D3E3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0" y="12095098"/>
            <a:ext cx="19461162" cy="125010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/docs/14/explicit-</a:t>
            </a:r>
            <a:r>
              <a:rPr lang="en-US" dirty="0" err="1"/>
              <a:t>locking.html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momjian.us</a:t>
            </a:r>
            <a:r>
              <a:rPr lang="en-US" dirty="0"/>
              <a:t>/main/writings/</a:t>
            </a:r>
            <a:r>
              <a:rPr lang="en-US" dirty="0" err="1"/>
              <a:t>pgsql</a:t>
            </a:r>
            <a:r>
              <a:rPr lang="en-US" dirty="0"/>
              <a:t>/</a:t>
            </a:r>
            <a:r>
              <a:rPr lang="en-US" dirty="0" err="1"/>
              <a:t>locking.pdf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5033F2-6A49-754D-854C-64D895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69190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_show_2016">
  <a:themeElements>
    <a:clrScheme name="Гиперссылка 2">
      <a:dk1>
        <a:srgbClr val="000000"/>
      </a:dk1>
      <a:lt1>
        <a:srgbClr val="FFFFFF"/>
      </a:lt1>
      <a:dk2>
        <a:srgbClr val="FFCC00"/>
      </a:dk2>
      <a:lt2>
        <a:srgbClr val="FF0000"/>
      </a:lt2>
      <a:accent1>
        <a:srgbClr val="3878BE"/>
      </a:accent1>
      <a:accent2>
        <a:srgbClr val="8FD541"/>
      </a:accent2>
      <a:accent3>
        <a:srgbClr val="72C3E0"/>
      </a:accent3>
      <a:accent4>
        <a:srgbClr val="FC6867"/>
      </a:accent4>
      <a:accent5>
        <a:srgbClr val="FB7600"/>
      </a:accent5>
      <a:accent6>
        <a:srgbClr val="9E64A9"/>
      </a:accent6>
      <a:hlink>
        <a:srgbClr val="000000"/>
      </a:hlink>
      <a:folHlink>
        <a:srgbClr val="000000"/>
      </a:folHlink>
    </a:clrScheme>
    <a:fontScheme name="Custom 1">
      <a:majorFont>
        <a:latin typeface="Yandex Sans Text Regular"/>
        <a:ea typeface=""/>
        <a:cs typeface=""/>
      </a:majorFont>
      <a:minorFont>
        <a:latin typeface="Yandex Sans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48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andex">
  <a:themeElements>
    <a:clrScheme name="Yandex Color">
      <a:dk1>
        <a:srgbClr val="000000"/>
      </a:dk1>
      <a:lt1>
        <a:srgbClr val="FFFFFF"/>
      </a:lt1>
      <a:dk2>
        <a:srgbClr val="FF3333"/>
      </a:dk2>
      <a:lt2>
        <a:srgbClr val="FFCC00"/>
      </a:lt2>
      <a:accent1>
        <a:srgbClr val="0077FF"/>
      </a:accent1>
      <a:accent2>
        <a:srgbClr val="23B324"/>
      </a:accent2>
      <a:accent3>
        <a:srgbClr val="6838CF"/>
      </a:accent3>
      <a:accent4>
        <a:srgbClr val="5DCEF9"/>
      </a:accent4>
      <a:accent5>
        <a:srgbClr val="C62CD0"/>
      </a:accent5>
      <a:accent6>
        <a:srgbClr val="FF9A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150403</TotalTime>
  <Words>640</Words>
  <Application>Microsoft Macintosh PowerPoint</Application>
  <PresentationFormat>Произвольный</PresentationFormat>
  <Paragraphs>192</Paragraphs>
  <Slides>45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 Unicode MS</vt:lpstr>
      <vt:lpstr>Arial</vt:lpstr>
      <vt:lpstr>Calibri</vt:lpstr>
      <vt:lpstr>Courier New</vt:lpstr>
      <vt:lpstr>Impact</vt:lpstr>
      <vt:lpstr>Yandex Sans Text Light</vt:lpstr>
      <vt:lpstr>Yandex Sans Text Regular</vt:lpstr>
      <vt:lpstr>Yandex Sans Text Thin</vt:lpstr>
      <vt:lpstr>Yandex_show_2016</vt:lpstr>
      <vt:lpstr>Yandex</vt:lpstr>
      <vt:lpstr>Презентация PowerPoint</vt:lpstr>
      <vt:lpstr>Детали реализации CREATE INDEX CONCURRENTLY</vt:lpstr>
      <vt:lpstr>Обо мне</vt:lpstr>
      <vt:lpstr>Зачем нужен CIC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блокировок таблицы</vt:lpstr>
      <vt:lpstr>Уровни блокировок строк</vt:lpstr>
      <vt:lpstr>Индексы</vt:lpstr>
      <vt:lpstr>MVCC и ProcArray</vt:lpstr>
      <vt:lpstr>MVCC и ProcArray</vt:lpstr>
      <vt:lpstr>MVCC и ProcArray</vt:lpstr>
      <vt:lpstr>MVCC и ProcArray</vt:lpstr>
      <vt:lpstr>Презентация PowerPoint</vt:lpstr>
      <vt:lpstr>Презентация PowerPoint</vt:lpstr>
      <vt:lpstr>Презентация PowerPoint</vt:lpstr>
      <vt:lpstr>Как работает CREATE INDEX</vt:lpstr>
      <vt:lpstr>Алгоритм CIC</vt:lpstr>
      <vt:lpstr>Транзакционный барьер ShareLock</vt:lpstr>
      <vt:lpstr>Алгоритм RIC (из комментариев к коду)</vt:lpstr>
      <vt:lpstr>Вектора анализа</vt:lpstr>
      <vt:lpstr>Вектора анализа</vt:lpstr>
      <vt:lpstr>Вектора анализа</vt:lpstr>
      <vt:lpstr>Вектора анализа</vt:lpstr>
      <vt:lpstr>Вектора анализа</vt:lpstr>
      <vt:lpstr>Презентация PowerPoint</vt:lpstr>
      <vt:lpstr>Prepared transactions</vt:lpstr>
      <vt:lpstr>XID \ VXID проблема в барьере</vt:lpstr>
      <vt:lpstr>Фикс 2PC</vt:lpstr>
      <vt:lpstr>Воскрешение бага</vt:lpstr>
      <vt:lpstr>Анализ</vt:lpstr>
      <vt:lpstr>Воспроизведение</vt:lpstr>
      <vt:lpstr>Анализ, гнев, торг, принятие</vt:lpstr>
      <vt:lpstr>Relation cache</vt:lpstr>
      <vt:lpstr>Построение кэшированного описания</vt:lpstr>
      <vt:lpstr>Фикс</vt:lpstr>
      <vt:lpstr>Сложная задача: сочинить тест с pgbench</vt:lpstr>
      <vt:lpstr>Сложная задача: сочинить тест с pgbench</vt:lpstr>
      <vt:lpstr>XID lock</vt:lpstr>
      <vt:lpstr>Фикс</vt:lpstr>
      <vt:lpstr>Алгоритм барьера ShareLock</vt:lpstr>
      <vt:lpstr>Результат</vt:lpstr>
      <vt:lpstr>Презентация PowerPoint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Microsoft Office User</cp:lastModifiedBy>
  <cp:revision>1392</cp:revision>
  <cp:lastPrinted>2020-05-15T13:02:21Z</cp:lastPrinted>
  <dcterms:created xsi:type="dcterms:W3CDTF">2014-09-09T08:22:07Z</dcterms:created>
  <dcterms:modified xsi:type="dcterms:W3CDTF">2021-10-24T10:26:42Z</dcterms:modified>
  <cp:category>presentation technology</cp:category>
</cp:coreProperties>
</file>